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B7FF24-2A7C-42D9-98A4-1717999DE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40AD60-9C6B-4ACC-BB50-CC025E801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42EB4F-C622-418C-877A-2D8FAE3D8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6868CD-E664-46E8-9B5A-AA917B24FE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270AD2-3EE0-4A63-B26F-68A9FF25A9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D7F18D-6810-4E8F-83B2-C4E6CB1A50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D1E164-EDBA-4A40-870D-D1365E2855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D17AFD-9D53-4AE2-9B0B-180070D85E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AE95B-C5AB-469D-BB7D-4B7B55520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C4335A-D964-44D2-A9D1-61B3733E7B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0249FB-D32C-420A-8C0D-9EBB19BB92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1043132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能源行业：洞察顾客能源消费心理感受</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能源消费心理概述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能源消费者的行为模式</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能源消费者的心理感受</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提高能源消费者满意度的策略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深入了解能源消费者在能源消费过程中的心理感受，为能源企业提供更有针对性的市场策略和产品优化建议。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随着能源市场的竞争加剧，消费者对能源的需求和期望也在不断变化。为了在市场中获得竞争优势，能源企业需要更好地理解消费者的心理需求和消费行为。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6889" b="68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本报告主要关注能源消费者的心理感受，包括消费动机、消费体验、品牌认知等方面的研究。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由于不同地区、不同文化背景的能源消费者存在差异，本报告主要基于普遍性的研究和数据，可能无法完全适用于所有具体情况。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能源消费心理概述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能源消费心理的定义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能源消费心理是指消费者在能源消费过程中所表现出的心理活动和行为特征，包括对能源产品的认知、情感、态度和行为等方面的心理反应。</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能源消费心理是消费者心理学的一个分支，它涉及到消费者对能源产品的需求、偏好、选择、使用和评价等方面的心理活动。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提高能源消费心理的认知水平有助于消费者更好地了解自己的能源需求和偏好，从而做出更明智的消费决策。</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掌握能源消费心理规律有助于企业更好地了解市场需求和竞争态势，从而制定更有效的营销策略。</a:t>
            </a:r>
          </a:p>
        </p:txBody>
      </p:sp>
      <p:pic>
        <p:nvPicPr>
          <p:cNvPr id="6" name="Picture 6"/>
          <p:cNvPicPr>
            <a:picLocks noChangeAspect="1"/>
          </p:cNvPicPr>
          <p:nvPr/>
        </p:nvPicPr>
        <p:blipFill>
          <a:blip r:embed="rId2"/>
          <a:srcRect t="14873" b="1487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4088" b="1408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关注能源消费心理有助于推动能源行业的可持续发展，促进节能减排和环境保护。</a:t>
            </a:r>
          </a:p>
        </p:txBody>
      </p:sp>
      <p:pic>
        <p:nvPicPr>
          <p:cNvPr id="10" name="Picture 10"/>
          <p:cNvPicPr>
            <a:picLocks noChangeAspect="1"/>
          </p:cNvPicPr>
          <p:nvPr/>
        </p:nvPicPr>
        <p:blipFill>
          <a:blip r:embed="rId4"/>
          <a:srcRect t="6656" b="665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能源消费心理的重要性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价格是影响消费者心理的重要因素之一，能源产品的价格波动会对消费者的购买意愿和消费行为产生影响。</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价格</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随着环境问题的日益严重，消费者的环保意识逐渐增强，对清洁能源的需求越来越高。</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环保意识</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社会文化因素也会影响消费者的能源消费心理，如社会地位、文化传统、价值观念等。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社会文化</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随着技术的不断进步和创新，新的能源产品和服务不断涌现，为消费者提供更多的选择和便利。</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技术创新</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影响能源消费心理的主要因素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能源消费者的行为模式</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625" r="9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这类消费者有强烈的节能意识，注重能源的有效利用，会采取各种节能措施来降低能源消耗。</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节约型能源消费者</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环保型能源消费者</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经济型能源消费者</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品质型能源消费者</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这类消费者关注环境保护，优先选择可再生能源和清洁能源，对传统能源持有谨慎态度。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这类消费者以经济利益为首要考虑，倾向于选择价格较低的能源产品，对能源的品质和来源不太关注。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这类消费者注重能源的品质和安全性，愿意为高品质的能源产品支付更高的价格。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能源消费者的类型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许多能源消费者在长期使用过程中形成了固定的消费习惯，如定期检查设备、保持室内温度等。</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习惯性消费</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部分消费者对能源价格较为敏感，会根据价格波动调整消费行为。</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价格敏感性消费</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部分消费者根据实际需求进行能源消费，如冬季供暖、夏季制冷等。</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需求驱动消费</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部分消费者对特定品牌或供应商持有信任和忠诚度，长期使用该品牌或供应商的能源产品。</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品牌忠诚度消费</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能源消费者的行为模式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https://d.book118.com/235104313202011044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2024-09-06T23:50:31.061</cp:lastPrinted>
  <dcterms:created xsi:type="dcterms:W3CDTF">2024-09-06T15:50:31Z</dcterms:created>
  <dcterms:modified xsi:type="dcterms:W3CDTF">2024-09-06T15:50:33Z</dcterms:modified>
</cp:coreProperties>
</file>