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43606-59CC-4690-857D-BC4C017D1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F03A2-AD54-4D5E-8ADC-C834DB90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58A16-6640-406E-A6F1-460FD1BD7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14208-2401-4ABB-BF23-4FD0A780F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4A5FE-43EF-46A0-A917-45261A221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1C21DB-0697-4732-822C-3233DBF0E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2127E-6944-476D-9151-99B31971E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D5D91-EBD9-4BC5-92E5-299F37F5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275AC-C0B9-4009-B17B-A9631DC3D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43FAF-72C5-45D8-A970-17C275DA1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0A5B2-8F16-4054-AFBC-62A94D200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11301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41企业安全管理的项目管理与绩效评估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企业安全管理项目规划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企业安全管理项目实施与控制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绩效评估方法与指标设定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数据收集、整理与分析技巧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结果呈现、报告编写与改进建议提出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662" r="406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83" r="28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项目管理是一种系统性的方法，用于规划、组织、指导和控制资源，以实现特定目标。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有效的项目管理能够确保项目按照预定时间、成本和质量要求完成，提高项目成功率，降低风险，并促进团队协作和沟通。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制定安全策略、标准和指南，确保项目符合安全要求和法规。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识别项目中的潜在安全风险，并评估其可能性和影响。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设计并实施适当的安全控制措施，以降低风险并保护项目资产。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提供安全培训和意识提升活动，增强团队成员的安全意识和技能。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安全项目规划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安全控制措施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安全培训与意识提升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项目管理在安全领域的应用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项目管理流程：包括项目启动、规划、执行、监控和控制等阶段，确保项目按照计划进行并实现预期目标。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项目管理流程与关键成功因素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关键成功因素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明确的项目目标和范围定义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有效的项目团队组建和管理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3953" b="13953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项目管理流程与关键成功因素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122" b="19122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充分的资源分配和预算管理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有效的沟通和协作机制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持续的风险评估和管理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项目管理流程与关键成功因素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企业安全管理项目规划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明确企业安全管理项目的总体目标，如提升安全防护能力、降低安全风险等。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界定项目范围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明确项目涉及的具体领域和范围，如网络安全、数据安全、物理安全等。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明确项目目标与范围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根据项目目标和范围，制定详细的项目时间表，包括各个阶段的时间节点和关键里程碑。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细化项目任务，明确各项任务的负责人和协作团队，确保项目顺利推进。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制定详细的项目计划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明确项目任务与责任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制定项目时间表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667" r="31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根据项目计划，评估所需的人力、物力、财力等资源，并进行合理配置。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根据项目资源需求，制定详细的项目预算，并进行动态管理，确保项目成本控制在合理范围内。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预算制定与管理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资源分配与预算制定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企业安全管理项目实施与控制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根据项目需求，组建具备相关技能和经验的团队，明确团队成员的角色和职责。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制定项目沟通计划，明确沟通方式、频率和内容，确保项目信息及时、准确地传递。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通过团队建设活动、定期会议等方式，增强团队凝聚力，提高团队协作效率。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420" r="2442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组建高效团队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进度监控与调整措施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制定进度计划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根据项目目标和资源情况，制定详细的项目进度计划，明确各阶段的任务、时间和资源需求。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监控进度实施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通过定期收集项目进度数据，与计划进行对比分析，及时发现进度偏差。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采取调整措施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针对进度偏差，分析原因并制定相应的调整措施，如增加资源投入、优化工作流程等，以确保项目按时完成。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通过风险识别技术，如头脑风暴、SWOT分析等，全面识别项目潜在的风险因素。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对识别出的风险因素进行定性和定量评估，确定风险发生的概率和影响程度。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评估风险影响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75" r="17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根据风险评估结果，制定相应的应对措施，如风险规避、减轻、转移和接受等策略，以降低风险对项目的影响。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风险管理及应对措施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https://d.book118.com/235111301134011122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2024-09-25T21:22:02.671</cp:lastPrinted>
  <dcterms:created xsi:type="dcterms:W3CDTF">2024-09-25T13:22:02Z</dcterms:created>
  <dcterms:modified xsi:type="dcterms:W3CDTF">2024-09-25T13:22:04Z</dcterms:modified>
</cp:coreProperties>
</file>