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59174-44F1-4B08-9FE5-E2D984122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38797-C964-47F3-9150-415EABDFF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62B56-8E4C-4F49-9790-94CD07501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DADFE-0A78-4193-908B-AF9ABFDE0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67B0BF-6309-4382-8D58-AE44CA009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0627BE-C57A-4864-A4B0-D7887A997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1B94C6-E834-4FC0-B567-F3579A8BE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6C93F-CF10-4A13-8B77-B58F89979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02CBE-D4D1-487A-A82A-D36E840A1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9EE91-C8E3-4F71-B733-01AC8F993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3F386-874F-43F2-85CB-3FB5143C4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1320401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《急诊急救与保健》ppt课件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急诊急救概述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常见急症的急救处理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保健知识与健康促进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急诊急救概述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急诊急救是指对急危重症患者进行紧急救治和护理的过程，旨在挽救生命、减轻病痛、促进康复。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急诊急救定义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急诊急救是医疗体系的重要组成部分，对于保障人民生命安全、维护社会稳定具有重要意义。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急诊急救的重要性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急诊急救的定义与重要性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评估、诊断、治疗、护理、转运等环节组成，要求快速、准确、有效。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先救命后治伤、先治重伤后治轻伤、先治疗后送。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急诊急救的流程与原则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急诊急救原则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急诊急救流程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心脑血管疾病、呼吸系统疾病、消化系统疾病、创伤等。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根据疾病类型和病情严重程度，采取相应的急救措施，如心肺复苏、止血、抗休克等。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急诊急救的常见疾病与处理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常见急症的急救处理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心肺复苏术是紧急情况下挽救生命的关键措施，需要正确掌握操作步骤和注意事项。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（CPR）是一种紧急救援技术，用于在心脏骤停的情况下维持大脑和器官的氧气供应。它包括胸外按压、开放气道和人工呼吸三个步骤，需要快速、准确地进行。在紧急情况下，正确的心肺复苏术可以极大地提高患者的生存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休克是一种紧急状况，需要及时识别和处理，以避免对患者的生命造成威胁。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是一种紧急状况，通常由于严重出血、严重感染、过敏反应等引起。处理休克的关键是尽快识别并采取措施，包括止血、补充血容量、稳定血压等。在等待专业救援人员到来之前，适当的现场急救措施可以极大地提高患者的生存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急性中毒是一种紧急状况，需要及时识别和处理，以避免对患者的生命造成威胁。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是指短时间内接触大量有毒物质所引起的紧急状况。处理急性中毒的关键是尽快识别并采取措施，包括清除毒物、给予解毒剂、维持生命体征等。在等待专业救援人员到来之前，适当的现场急救措施可以极大地提高患者的生存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急性中毒的急救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219" r="2521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急性创伤是一种紧急状况，需要及时识别和处理，以避免对患者的生命造成威胁。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创伤是指突然发生的物理或化学损伤，如车祸、跌落、刀伤等。处理急性创伤的关键是尽快止血、保护伤口、稳定生命体征等。在等待专业救援人员到来之前，适当的现场急救措施可以极大地提高患者的生存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急性创伤的急救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急救技能与实践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https://d.book118.com/235113204013011110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2024-09-15T04:28:08.652</cp:lastPrinted>
  <dcterms:created xsi:type="dcterms:W3CDTF">2024-09-14T20:28:08Z</dcterms:created>
  <dcterms:modified xsi:type="dcterms:W3CDTF">2024-09-14T20:28:10Z</dcterms:modified>
</cp:coreProperties>
</file>