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FFF4C-C407-4BA0-B36E-A9AC0209D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1F28-4A20-447C-9C5F-C51DB858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FA4B0-0978-478F-B607-DE89E788E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1B2C3-AB33-41C5-95D6-A52ADACA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BF11C-E0DC-44ED-A53F-048364D13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11C35-F6FA-4A8C-B4DC-423D6A52E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28CDD-DDE4-49A9-ACDE-A44BE9E7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FDAA8-EE48-4384-9CFF-CFECAA85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0B1EE-EC14-4293-95A4-1441EC409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E6B73-1212-4A5E-8C69-0F35DBAE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DAC64-C11A-401A-BEDC-64D81F13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021134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危化品单位安全标准化管理剖析课件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危化品单位安全标准化管理概述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是指企业具有健全的安全管理体系，并依据有关法规、标准及自身生产特点，将危化品管理纳入标准化、规范化的轨道，实现安全生产的科学管理。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通过实施安全标准化管理，企业可以规范危化品生产、储存、运输和使用等环节的管理，提高危化品的安全性，降低事故发生的风险，保障人民生命财产安全。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危化品单位安全标准化的法规要求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国家出台了一系列法律法规和标准，如《危险化学品安全管理条例》、《危险化学品重大危险源监督管理暂行规定》等，要求危化品单位必须实施安全标准化管理。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危化品单位安全标准化的政策支持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政府为了推动企业实施安全标准化管理，制定了一系列的政策措施，如提供资金支持、税收优惠等，鼓励企业积极开展安全标准化建设。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危化品单位安全标准化的法规与政策背景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通过实施安全标准化管理，企业可以建立完善的安全管理体系，提高安全管理水平，降低事故发生的风险。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实施安全标准化管理有助于提升企业的形象和信誉度，增强消费者和投资者对企业的信心。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安全是企业的生命线，实施安全标准化管理有助于企业实现可持续发展，提高经济效益和社会效益。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危化品单位安全标准化的实施意义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危化品单位安全标准化管理内容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建立安全管理体系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实施安全检查与评估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危化品单位安全标准化管理体系的构建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定期开展安全培训和教育活动，提高员工的安全意识和技能水平，确保员工能够熟练掌握危化品的性质、操作规程和应急处理措施。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定期对危化品单位进行安全检查和评估，及时发现和整改安全隐患，确保生产过程中的安全可控。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制定安全管理制度、操作规程和应急预案，明确各级管理人员和员工的安全职责，确保管理体系的完整性和有效性。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危化品储存管理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危化品废弃物处理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应急救援与处置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危化品单位安全标准化管理的关键要素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规范废弃物的处理和处置，防止废弃物对环境造成污染和危害。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制定运输方案，确保运输过程中危化品的稳定性和安全性，防止发生交通事故和泄漏事故。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合理规划储存区域，分类存放危化品，严格控制储存条件，防止发生泄漏、火灾、爆炸等事故。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建立应急救援体系，配备必要的应急救援设备和器材，定期组织演练和培训，提高应急响应能力。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制定安全标准和管理制度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实施安全培训与教育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开展安全检查与评估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持续改进安全管理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危化品单位安全标准化管理的实施步骤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根据国家法律法规和行业标准，结合实际情况制定安全标准和各项管理制度。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组织员工参加安全培训和教育活动，提高员工的安全意识和技能水平。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定期对危化品单位进行安全检查和评估，及时发现和整改安全隐患。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根据实际情况不断完善和改进安全管理体系和管理制度，提高安全管理水平。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https://d.book118.com/235120211341011034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2024-08-30T18:13:15.980</cp:lastPrinted>
  <dcterms:created xsi:type="dcterms:W3CDTF">2024-08-30T10:13:16Z</dcterms:created>
  <dcterms:modified xsi:type="dcterms:W3CDTF">2024-08-30T10:13:17Z</dcterms:modified>
</cp:coreProperties>
</file>