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44E59-48F2-4D06-9C15-AE43BAC9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E5577-AAAD-4782-9983-C55D8F364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AF47A-0B73-4B11-A78E-06455CF5D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14082-BE6F-48E2-B606-55DFBB8D0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21CF74-232A-4CFC-B412-F3DAE879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91916-8451-4C73-A73D-696926815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D02DB-C48C-43E7-AE38-9497EBA41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5A174-36EF-4ABD-A3B2-2D566638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6460F-CB0F-477D-998A-A1FB04E65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33F5F-E067-4D96-BB3D-37D0A3079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DD980-A923-4D4B-892F-7C545A08C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210120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护理年终个人工作总结模版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病患关怀与服务质量提升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应对挑战与解决问题能力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通过严格执行护理规范和流程，确保各项护理措施准确、及时，提高患者满意度。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加强患者安全教育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参加各类培训和学习，提升专业护理技能和知识水平，为患者提供更优质的服务。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定期开展患者安全知识宣传和培训，提高患者自我保护意识和能力。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本年度护理工作重点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完成情况与成果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护理质量显著提升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通过持续改进护理措施和流程，患者满意度得到明显提高，投诉率显著下降。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专业技能得到提升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通过参加各类培训和学习，掌握了更多的专业知识和技能，能够更好地应对各种复杂情况。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患者安全教育取得实效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通过开展多种形式的宣传和培训活动，患者安全知识普及率得到提高，减少了意外事件的发生。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在工作中积极与同事沟通、协作，共同完成各项护理任务，提高工作效率。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583" r="19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积极参与团队协作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在工作中发现的问题和困难，能够及时与上级和同事沟通反馈，共同寻求解决方案。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积极参与团队建设和活动，增强团队凝聚力和向心力，为工作创造更好的氛围和环境。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促进团队凝聚力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学习并掌握了先进的护理技术和理论知识，如病人心理护理、疼痛管理等。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在实践中不断尝试和应用新技能，提高了护理质量和效率。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通过与同事和上级的交流反馈，不断调整和改进自己的技能应用方式，取得了显著的进步。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新技能学习和应用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主动参加学术会议和研讨会，与同行交流学习，了解最新的护理理念和技术进展。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通过培训和交流，拓宽了视野，增强了专业素养和综合能力。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积极参加医院和科室组织的各类培训，如急救技能、医疗器械使用等，不断充实自己的专业知识。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参加培训和学术交流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在日常工作中积累了丰富的实践经验，如病人沟通技巧、病情观察等。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乐于与同事分享自己的经验和心得，促进了团队整体水平的提高。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通过实践经验的分享和交流，不断改进和完善自己的工作流程和方法，提高了工作效率和满意度。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病患关怀与服务质量提升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https://d.book118.com/235121012042011103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2024-09-12T11:14:02.066</cp:lastPrinted>
  <dcterms:created xsi:type="dcterms:W3CDTF">2024-09-12T03:14:02Z</dcterms:created>
  <dcterms:modified xsi:type="dcterms:W3CDTF">2024-09-12T03:14:04Z</dcterms:modified>
</cp:coreProperties>
</file>