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RLFAR+MS-UIGothic"/>
      <p:regular r:id="rId15"/>
    </p:embeddedFont>
    <p:embeddedFont>
      <p:font typeface="QVNHUS+WPAFRL+MicrosoftYaHei-Bold"/>
      <p:regular r:id="rId16"/>
    </p:embeddedFont>
    <p:embeddedFont>
      <p:font typeface="CKRVQM+KFMBAL+ArialMT"/>
      <p:regular r:id="rId17"/>
    </p:embeddedFont>
    <p:embeddedFont>
      <p:font typeface="AGMLTE+OTCHNQ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0679E-0042-4F1F-9737-F0848F6C9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253EA-2C90-4111-AC02-D5062D2B0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DBC8E-B5E3-4417-BF48-22033FCE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F6B9F-DEA0-418E-A2A9-406B8E21B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7758A0-4D05-4716-ACC2-4E8D473C1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7B3308-6C8B-452E-9F53-E915D7B66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4E5CC-C224-4A43-861F-42F5BE85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3B508-B8AB-4766-A4A2-DE1AC3420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58AC1-9277-48C8-B824-BB70AD107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BF9DF-991D-47E4-A9B1-89EE517FD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8F8C5-98FB-42B0-8361-BC5F59963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24013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463085"/>
            <a:ext cx="72009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RLFAR+MS-UIGothic"/>
                <a:cs typeface="WRLFAR+MS-UIGothic"/>
              </a:rPr>
              <a:t>家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5400">
                <a:solidFill>
                  <a:srgbClr val="000000"/>
                </a:solidFill>
                <a:latin typeface="WRLFAR+MS-UIGothic"/>
                <a:cs typeface="WRLFAR+MS-UIGothic"/>
              </a:rPr>
              <a:t>福店内准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则课</a:t>
            </a:r>
            <a:r>
              <a:rPr sz="5400">
                <a:solidFill>
                  <a:srgbClr val="000000"/>
                </a:solidFill>
                <a:latin typeface="WRLFAR+MS-UIGothic"/>
                <a:cs typeface="WRLFA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RLFAR+MS-UIGothic"/>
                <a:cs typeface="WRLFAR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QVNHUS+WPAFRL+MicrosoftYaHei-Bold"/>
                <a:cs typeface="QVNHUS+WPAFRL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950400"/>
            <a:ext cx="5140901" cy="27315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KRVQM+KFMBAL+ArialMT"/>
                <a:cs typeface="CKRVQM+KFMBA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福店内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工行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KRVQM+KFMBAL+ArialMT"/>
                <a:cs typeface="CKRVQM+KFMBA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福店内商品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列准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KRVQM+KFMBAL+ArialMT"/>
                <a:cs typeface="CKRVQM+KFMBA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福店内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客服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KRVQM+KFMBAL+ArialMT"/>
                <a:cs typeface="CKRVQM+KFMBA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福店内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生与安全准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CKRVQM+KFMBAL+ArialMT"/>
                <a:cs typeface="CKRVQM+KFMBA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福店内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工培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000000"/>
                </a:solidFill>
                <a:latin typeface="WRLFAR+MS-UIGothic"/>
                <a:cs typeface="WRLFAR+MS-UIGothic"/>
              </a:rPr>
              <a:t>与考核准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VNHUS+WPAFRL+MicrosoftYaHei-Bold"/>
                <a:cs typeface="QVNHUS+WPAFR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WRLFAR+MS-UIGothic"/>
                <a:cs typeface="WRLFAR+MS-UIGothic"/>
              </a:rPr>
              <a:t>家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4500">
                <a:solidFill>
                  <a:srgbClr val="000000"/>
                </a:solidFill>
                <a:latin typeface="WRLFAR+MS-UIGothic"/>
                <a:cs typeface="WRLFAR+MS-UIGothic"/>
              </a:rPr>
              <a:t>福店内准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4500">
                <a:solidFill>
                  <a:srgbClr val="000000"/>
                </a:solidFill>
                <a:latin typeface="WRLFAR+MS-UIGothic"/>
                <a:cs typeface="WRLFA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与目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WRLFAR+MS-UIGothic"/>
                <a:cs typeface="WRLFAR+MS-UIGothic"/>
              </a:rPr>
              <a:t>定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福店内准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工和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客在店内有一个安全、舒适、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有序的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境而制定的行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范和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WRLFAR+MS-UIGothic"/>
                <a:cs typeface="WRLFAR+MS-UIGothic"/>
              </a:rPr>
              <a:t>目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过规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工行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意度，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立良好的企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形象，促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进销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售和利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VNHUS+WPAFRL+MicrosoftYaHei-Bold"/>
                <a:cs typeface="QVNHUS+WPAFR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VNHUS+WPAFRL+MicrosoftYaHei-Bold"/>
                <a:cs typeface="QVNHUS+WPAFR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VNHUS+WPAFRL+MicrosoftYaHei-Bold"/>
                <a:cs typeface="QVNHUS+WPAFR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WRLFAR+MS-UIGothic"/>
                <a:cs typeface="WRLFAR+MS-UIGothic"/>
              </a:rPr>
              <a:t>提高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3045FD"/>
                </a:solidFill>
                <a:latin typeface="WRLFAR+MS-UIGothic"/>
                <a:cs typeface="WRLFAR+MS-UIGothic"/>
              </a:rPr>
              <a:t>工素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WRLFAR+MS-UIGothic"/>
                <a:cs typeface="WRLFAR+MS-UIGothic"/>
              </a:rPr>
              <a:t>保障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顾</a:t>
            </a:r>
            <a:r>
              <a:rPr sz="2000" spc="23">
                <a:solidFill>
                  <a:srgbClr val="3045FD"/>
                </a:solidFill>
                <a:latin typeface="WRLFAR+MS-UIGothic"/>
                <a:cs typeface="WRLFAR+MS-UIGothic"/>
              </a:rPr>
              <a:t>客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权</a:t>
            </a:r>
            <a:r>
              <a:rPr sz="2000">
                <a:solidFill>
                  <a:srgbClr val="3045FD"/>
                </a:solidFill>
                <a:latin typeface="WRLFAR+MS-UIGothic"/>
                <a:cs typeface="WRLFAR+MS-UIGothic"/>
              </a:rPr>
              <a:t>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WRLFAR+MS-UIGothic"/>
                <a:cs typeface="WRLFAR+MS-UIGothic"/>
              </a:rPr>
              <a:t>提升企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3045FD"/>
                </a:solidFill>
                <a:latin typeface="WRLFAR+MS-UIGothic"/>
                <a:cs typeface="WRLFAR+MS-UIGothic"/>
              </a:rPr>
              <a:t>形象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遵守店内准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养成良好的工作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提高自身素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强责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任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属感。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客在店内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享受到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和良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境，增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强顾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客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度和口碑。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良好的店内准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立企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形象，提高品牌知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名度和美誉度，吸引更多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店消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家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福店内准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史与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FFFFFF"/>
                </a:solidFill>
                <a:latin typeface="WRLFAR+MS-UIGothic"/>
                <a:cs typeface="WRLFAR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65102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RLFAR+MS-UIGothic"/>
                <a:cs typeface="WRLFAR+MS-UIGothic"/>
              </a:rPr>
              <a:t>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WRLFAR+MS-UIGothic"/>
                <a:cs typeface="WRLFAR+MS-UIGothic"/>
              </a:rPr>
              <a:t>福店内准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WRLFAR+MS-UIGothic"/>
                <a:cs typeface="WRLFAR+MS-UIGothic"/>
              </a:rPr>
              <a:t>的制定可以追溯到上世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AGMLTE+OTCHNQ+MicrosoftYaHei"/>
                <a:cs typeface="AGMLTE+OTCHNQ+MicrosoftYaHei"/>
              </a:rPr>
              <a:t>XX</a:t>
            </a:r>
            <a:r>
              <a:rPr sz="1500">
                <a:solidFill>
                  <a:srgbClr val="FFFFFF"/>
                </a:solidFill>
                <a:latin typeface="WRLFAR+MS-UIGothic"/>
                <a:cs typeface="WRLFAR+MS-UIGothic"/>
              </a:rPr>
              <a:t>年代，随着企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WRLFAR+MS-UIGothic"/>
                <a:cs typeface="WRLFA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WRLFAR+MS-UIGothic"/>
                <a:cs typeface="WRLFAR+MS-UIGothic"/>
              </a:rPr>
              <a:t>展和市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场环</a:t>
            </a:r>
            <a:r>
              <a:rPr sz="1500">
                <a:solidFill>
                  <a:srgbClr val="FFFFFF"/>
                </a:solidFill>
                <a:latin typeface="WRLFAR+MS-UIGothic"/>
                <a:cs typeface="WRLFAR+MS-UIGothic"/>
              </a:rPr>
              <a:t>境的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WRLFAR+MS-UIGothic"/>
                <a:cs typeface="WRLFAR+MS-UIGothic"/>
              </a:rPr>
              <a:t>化，店内准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WRLFAR+MS-UIGothic"/>
                <a:cs typeface="WRLFAR+MS-UIGothic"/>
              </a:rPr>
              <a:t>也在不断更新和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793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RLFAR+MS-UIGothic"/>
                <a:cs typeface="WRLFAR+MS-UIGothic"/>
              </a:rPr>
              <a:t>完善。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3045FD"/>
                </a:solidFill>
                <a:latin typeface="WRLFAR+MS-UIGothic"/>
                <a:cs typeface="WRLFAR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094343"/>
            <a:ext cx="1044029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近年来，家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福不断加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店内准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的宣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和培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，通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开展各种活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励措施，鼓励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工遵守准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，提高服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水平。同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，家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福也不断听取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客和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工的意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和建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店内准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则进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行改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和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化，以适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市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的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化和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足</a:t>
            </a:r>
            <a:r>
              <a:rPr sz="1500">
                <a:solidFill>
                  <a:srgbClr val="011195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11195"/>
                </a:solidFill>
                <a:latin typeface="WRLFAR+MS-UIGothic"/>
                <a:cs typeface="WRLFAR+MS-UIGothic"/>
              </a:rPr>
              <a:t>客的需求。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VNHUS+WPAFRL+MicrosoftYaHei-Bold"/>
                <a:cs typeface="QVNHUS+WPAFR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803735"/>
            <a:ext cx="6864460" cy="134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50"/>
              </a:lnSpc>
              <a:spcBef>
                <a:spcPct val="0"/>
              </a:spcBef>
              <a:spcAft>
                <a:spcPct val="0"/>
              </a:spcAft>
            </a:pPr>
            <a:r>
              <a:rPr sz="4250" spc="25">
                <a:solidFill>
                  <a:srgbClr val="000000"/>
                </a:solidFill>
                <a:latin typeface="WRLFAR+MS-UIGothic"/>
                <a:cs typeface="WRLFAR+MS-UIGothic"/>
              </a:rPr>
              <a:t>家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4250" spc="23">
                <a:solidFill>
                  <a:srgbClr val="000000"/>
                </a:solidFill>
                <a:latin typeface="WRLFAR+MS-UIGothic"/>
                <a:cs typeface="WRLFAR+MS-UIGothic"/>
              </a:rPr>
              <a:t>福店内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4250" spc="25">
                <a:solidFill>
                  <a:srgbClr val="000000"/>
                </a:solidFill>
                <a:latin typeface="WRLFAR+MS-UIGothic"/>
                <a:cs typeface="WRLFAR+MS-UIGothic"/>
              </a:rPr>
              <a:t>工行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4250" spc="25">
                <a:solidFill>
                  <a:srgbClr val="000000"/>
                </a:solidFill>
                <a:latin typeface="WRLFAR+MS-UIGothic"/>
                <a:cs typeface="WRLFAR+MS-UIGothic"/>
              </a:rPr>
              <a:t>准</a:t>
            </a:r>
            <a:r>
              <a:rPr sz="425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工行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为规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71773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工行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范是确保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工行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符合公司价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和道德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准的重要准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WRLFAR+MS-UIGothic"/>
                <a:cs typeface="WRLFA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9964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遵守公司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章制度，保持良好的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操守，不得从事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法、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违规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等行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尊重公司同事、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LFAR+MS-UIGothic"/>
                <a:cs typeface="WRLFAR+MS-UIGothic"/>
              </a:rPr>
              <a:t>客和合作伙伴，保持良好的工作关系。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工沟通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工沟通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范是确保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工之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有效沟通、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作和信息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重要准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045FD"/>
                </a:solidFill>
                <a:latin typeface="WRLFAR+MS-UIGothic"/>
                <a:cs typeface="WRLFA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使用礼貌、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和清晰的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行沟通，避免使用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有攻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性、侮辱性或歧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言。同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尊重他人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的意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点，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听并回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他人的需求和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WRLFAR+MS-UIGothic"/>
                <a:cs typeface="WRLFA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工服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务规</a:t>
            </a:r>
            <a:r>
              <a:rPr sz="3000">
                <a:solidFill>
                  <a:srgbClr val="3045FD"/>
                </a:solidFill>
                <a:latin typeface="WRLFAR+MS-UIGothic"/>
                <a:cs typeface="WRLFAR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37405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工服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务规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范是确保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为顾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客提供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和友好的服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的重要准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WRLFAR+MS-UIGothic"/>
                <a:cs typeface="WRLFA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了解公司的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品和服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够为顾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客提供准确、全面的信息。同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应积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极解决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客的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和投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，保持友好的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造良好的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物体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WRLFAR+MS-UIGothic"/>
                <a:cs typeface="WRLFA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https://d.book118.com/235124013042011123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WRLFAR+MS-UIGothic</vt:lpstr>
      <vt:lpstr>SimSun</vt:lpstr>
      <vt:lpstr>QVNHUS+WPAFRL+MicrosoftYaHei-Bold</vt:lpstr>
      <vt:lpstr>CKRVQM+KFMBAL+ArialMT</vt:lpstr>
      <vt:lpstr>Times New Roman</vt:lpstr>
      <vt:lpstr>AGMLTE+OTCHNQ+MicrosoftYaHei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2024-09-26T23:39:02.682</cp:lastPrinted>
  <dcterms:created xsi:type="dcterms:W3CDTF">2024-09-26T15:39:02Z</dcterms:created>
  <dcterms:modified xsi:type="dcterms:W3CDTF">2024-09-26T15:39:03Z</dcterms:modified>
</cp:coreProperties>
</file>