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6E964-0824-4815-A2F6-E718D32B0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EFC40-925C-4D67-98B9-498416080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50166-8BCA-4A1F-AE6E-5E245B87B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29D35-86C4-4B32-BF9C-8668EF254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15BCA-D32D-4B57-994E-F1F0D4695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EBD1F-9263-4270-81DF-ACFDDBFEE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041B0-E6FF-4C62-8EA5-6C80E306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C5EB9-AB6A-40DE-BCC3-107495D0A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586EC-3BC1-4710-B6E5-5D5952D55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23D6D-C7D8-4879-9B0E-98B7D86CB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9B71F-AA75-432D-AF2A-653458982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2414230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南安市梅山618碎尸案侦破过程回顾\n## 1.南安市梅山618碎尸案概述\n### 1.1案件发生的时间、地点及背景\n### 1.2被害人的基本信息及人际关系\n### 1.3案发现场情况及初步调查\n## 2.案件侦查初期工作\n### 2.1成立专案组及侦查部署\n### 2.2收集现场证据及走访调查\n### 2.3发布悬赏通告及公众征集线索\n## 3.案件侦查过程中的重要发现\n### 3.1发现被害人遗留的遗物及线索\n### 3.2调查被害人生前活动及可疑人员\n### 3.3监控录像及大数据分析的应用\n## 4.案件侦查的转折点\n### 4.1锁定犯罪嫌疑人及抓捕行动\n### 4.2犯罪嫌疑人的审讯及证据收集\n### 4.3串并案及关联案件的调查\n## 5.案件侦结及审判过程\n### 5.1侦查终结及移送审查起诉\n### 5.2法庭审理及证据展示\n### 5.3判决结果及后续工作\n## 6.南安市梅山618碎尸案的社会影响及反思\n### 6.1案件对当地社会的影响及心理冲击\n### 6.2侦查过程中的经验教训及改进措施\n### 6.3预防类似犯罪的措施及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400"/>
              <a:t>南安市梅山618碎尸案侦破过程回顾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南安市梅山618碎尸案概述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时间：2018年6月18日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案发现场位于南安市梅山镇一处偏僻的山林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案发当天，当地警方接到报警后立即展开调查</a:t>
                </a:r>
                <a:endParaRPr/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地点：南安市梅山镇   -该镇位于福建省南安市，是一个以农业为主的乡镇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山林环绕，人烟稀少，为案件的侦破增加了难度</a:t>
                </a:r>
                <a:endParaRPr/>
              </a:p>
            </p:txBody>
          </p:sp>
        </p:grpSp>
        <p:grpSp>
          <p:nvGrpSpPr>
            <p:cNvPr id="24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背景：案件发生前，南安市梅山镇并未发生过类似的重大案件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案发地点较为偏远，且周围没有居民居住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案件的突发性、残忍性引起了当地居民的高度恐慌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案件发生的时间、地点及背景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被害人的基本信息及人际关系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49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5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基本信息   -被害人为一名年轻女性，约25岁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身体状况良好，无不良嗜好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在当地一家企业工作，收入稳定</a:t>
                </a:r>
                <a:endParaRPr/>
              </a:p>
            </p:txBody>
          </p:sp>
          <p:sp>
            <p:nvSpPr>
              <p:cNvPr id="25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53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5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人际关系   -被害人与家人、朋友关系良好，无仇家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工作表现优秀，得到同事的认可和尊重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生活作息规律，案发前无异常行为</a:t>
                </a:r>
                <a:endParaRPr/>
              </a:p>
            </p:txBody>
          </p:sp>
          <p:sp>
            <p:nvSpPr>
              <p:cNvPr id="25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案发现场情况及初步调查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案发现场情况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案发地点为一处偏僻的山林，周围无监控设备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现场发现被害人的碎尸，死亡时间约为6月18日凌晨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凶手作案手法残忍，现场遗留有明显的作案痕迹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初步调查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警方对案发现场进行了封锁，对周边居民进行调查走访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收集现场证据，如血迹、指纹、DNA等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通过对被害人生前活动的调查，梳理出可能的作案嫌疑人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案件侦查初期工作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成立专案组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南安市警方立即成立以局长为组长的专案组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专案组由经验丰富的侦查员、技术人员等组成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专案组下设多个小组，分工明确，各司其职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侦查部署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对案发现场进行封锁，保护现场，防止证据破坏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对周边居民进行调查走访，了解被害人生前活动情况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对案发现场及周边进行地毯式搜索，寻找作案嫌疑人及证据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成立专案组及侦查部署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收集现场证据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对现场进行仔细勘查，发现血迹、指纹、DNA等证据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对证据进行提取、固定，为后续侦查提供线索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通过现场证据，初步判断作案手法及凶手的特征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走访调查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对被害人的家属、朋友、同事进行调查走访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了解被害人生前活动情况，寻找可能的作案嫌疑人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对案发现场周边的商户、企事业单位进行调查，了解被害人的社会关系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收集现场证据及走访调查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发布悬赏通告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南安市警方发布悬赏通告，向社会征集线索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通告中公布了犯罪嫌疑人的特征、作案手段等信息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通告悬赏金额，鼓励群众积极提供线索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公众征集线索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通过媒体、网络平台等渠道发布悬赏通告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群众积极参与，提供线索，为案件的侦破提供了有力支持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警方对提供的线索进行核实，对有价值的线索进行深入调查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发布悬赏通告及公众征集线索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案件侦查过程中的重要发现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遗留的遗物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在案发现场附近发现被害人的手提包、手机等遗物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通过对遗物的调查，发现被害人生前曾与他人发生争执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从遗物中提取到犯罪嫌疑人的指纹、DNA等证据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线索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通过对遗物的调查，发现被害人生前曾与一名陌生男子接触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该男子身高、体型与警方锁定的犯罪嫌疑人相符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通过线索，警方找到了与被害人接触过的男子，为案件的侦破提供了重要线索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发现被害人遗留的遗物及线索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生前活动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通过调查，了解被害人生前活动情况，发现其曾与一名陌生男子发生争执   -该男子为被害人的同事，案发前曾与被害人一起外出喝酒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通过调查，发现被害人在案发前曾向同事透露过自己被跟踪的情况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可疑人员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通过对被害人生前活动的调查，警方锁定了几名可疑人员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对可疑人员进行调查，了解其与被害人的关系及作案动机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通过调查，排除了一部分可疑人员，缩小了侦查范围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调查被害人生前活动及可疑人员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监控录像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在案发现场附近发现监控摄像头，提取了案发当天的监控录像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通过对监控录像的分析，发现犯罪嫌疑人的作案手法及逃跑路线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通过对监控录像的追踪，警方锁定了犯罪嫌疑人的落脚点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大数据分析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警方利用大数据技术，对被害人的社会关系、通话记录等进行分析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通过大数据分析，发现被害人与一名陌生男子有过多次联系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该男子为被害人的前男友，曾对被害人进行过威胁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监控录像及大数据分析的应用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https://d.book118.com/235124142304011112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南安市梅山618碎尸案侦破过程回顾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2024-09-19T07:47:23.646</cp:lastPrinted>
  <dcterms:created xsi:type="dcterms:W3CDTF">2024-09-18T23:47:23Z</dcterms:created>
  <dcterms:modified xsi:type="dcterms:W3CDTF">2024-09-18T23:47:25Z</dcterms:modified>
</cp:coreProperties>
</file>