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6F185-752A-48B5-ACD0-DD598C9D6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CAB5A-F678-4C48-B5D2-31273DF2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A4974-0556-4A35-8B68-0EE7901B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871DA-E111-4171-8AE3-6A972FC2B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41E4F-9BB5-461E-B72F-4EAF7D36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1A8AB-301B-4DE2-9317-C8533257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03C4B-5EEB-4C87-962E-C274771CA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EFA2B-A921-4E3C-97B9-EB0EA72C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8D1E7-479D-49A2-B99F-F29EB67E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59C63-10B5-493D-8E7E-06AF46C1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E5621-EC79-4329-9EAD-ED6316441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4231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日本血吸虫患者的护理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7" b="29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328" b="1532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血吸虫病在亚洲、非洲和拉丁美洲的部分地区流行，对人类和动物健康构成威胁。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血吸虫病是一种由血吸虫引起的寄生虫病，主要通过接触含有血吸虫尾蚴的水体而感染。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血吸虫病概述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急性血吸虫病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患者可能出现发热、腹痛、腹泻、脓血便等症状，严重时可导致肝脾肿大和腹水。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慢性血吸虫病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患者可能出现食欲不振、乏力、消瘦等症状，长期感染可能导致肠道狭窄、肠梗阻等并发症。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晚期血吸虫病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患者可能出现肝硬化、门静脉高压、脾功能亢进等症状，严重影响生活质量。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血吸虫病的症状和影响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通过粪便中是否存在虫卵来判断是否感染日本血吸虫。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肠镜检查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直接观察肠道黏膜，发现虫卵或病变。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检测血液中抗体，用于确诊和了解病情严重程度。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如超声、CT等，有助于了解病变范围和程度。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使用抗血吸虫药物进行治疗，如吡喹酮等。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针对并发症如贫血、营养不良等进行对症治疗。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对于严重病变或并发症，可能需要手术治疗。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关注患者的心理状态，提供心理支持和安慰。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根据病情调整饮食，保证营养供给。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密切观察病情变化，及时发现和处理并发症。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治疗后定期复查，预防复发。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避免在可能含有日本血吸虫尾蚴的湖、河、池塘等水域中游泳、嬉戏或从事其他活动。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避免接触疫水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加强粪便管理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在必须接触疫水的情况下，应穿戴防护服、手套、鞋袜等防护用品。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对粪便进行无害化处理，避免粪便污染水源，切断血吸虫的传播途径。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https://d.book118.com/235124231341011112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2024-09-19T13:27:17.362</cp:lastPrinted>
  <dcterms:created xsi:type="dcterms:W3CDTF">2024-09-19T05:27:17Z</dcterms:created>
  <dcterms:modified xsi:type="dcterms:W3CDTF">2024-09-19T05:27:19Z</dcterms:modified>
</cp:coreProperties>
</file>