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FF051-C2E0-4E4E-B161-153298E49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276E9-AD6C-4230-BC34-5D2A5BE7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DBCF0-593D-4064-9601-3906D1989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1BBBC-724D-4718-B05B-E5AAA0BE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235A2-BD97-44C5-B4E9-503F21F5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2D029-79F5-4443-AE48-9392D9D00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F48BF-F57E-48E6-A051-9FBDD4A47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29CEA-1813-4AE6-B6C2-10419CA06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717E7-9D8D-477E-9C66-3DB5A8FF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0517F-F45A-4304-ACE4-B0766A20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40081-BD42-4452-901C-26FEB5FE3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42403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明代科举防范与惩治作弊制度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惩治作弊手段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明代科举制度概述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明朝科举分为乡试、会试和殿试三级，考试科目包括四书五经、策问等。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明朝科举实行严格的回避制度，禁止考生与考官私自接触，确保公平公正。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t="14509" b="1450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3163" r="1316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科举制度是明朝最重要的选官制度，通过考试选拔人才，提高官员的文化素质和行政能力。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防范与惩治作弊的必要性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9250" r="19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为了维护科举考试的公平性和公正性，防范和惩治作弊行为是必要的。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明朝时期，作弊现象时有发生，如冒名顶替、贿赂考官等，严重影响了科举制度的公正性和权威性。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通过建立完善的防范和惩治作弊制度，可以有效地遏制作弊现象的发生，确保科举制度的正常运作。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防范措施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明代科举对考生的身份进行严格核实，确保只有符合资格的考生才能参加考试。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身份核实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学历审查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贯籍审查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明代科举对考生的学历进行审查，确保考生具备基本的文化素养和知识水平。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明代科举对考生的贯籍进行审查，确保考生符合参加考试的资格条件。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考生资格审查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明代科举设立巡查官，负责在考试期间对考场进行巡视和检查，确保考试秩序和纪律。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考试监管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设立巡查官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明代科举对作弊行为采取严厉的惩罚措施，如取消考试资格、终身不得参加科举考试等，以警示考生遵守考试规则。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严厉的惩罚措施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明代科举实行严格的监考制度，对考场进行严密监控，防止考生作弊。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严格的监考制度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明代科举实行标准化考场，确保每个考生拥有平等的考试环境和条件。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标准化考场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明代科举为考生提供统一的考试用具，避免因用具差异影响考试成绩。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统一考试用具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为了防止作弊行为，明代科举将考生隔离在不同的考试区域，确保每个考生独立完成考试。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隔离考试区域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考试设备与环境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惩治作弊手段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https://d.book118.com/235124240314011101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2024-09-10T10:55:16.878</cp:lastPrinted>
  <dcterms:created xsi:type="dcterms:W3CDTF">2024-09-10T02:55:16Z</dcterms:created>
  <dcterms:modified xsi:type="dcterms:W3CDTF">2024-09-10T02:55:18Z</dcterms:modified>
</cp:coreProperties>
</file>