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435CA-DC28-4A82-88EC-2DCF4E35D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220C1-3D70-419D-9F2A-C3A6CFDE3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95BBE-A050-4A86-A5C0-8BECC518A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F9806A-8D07-4231-8903-AE9181211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0D8B00-4E6E-4D33-84BD-74E09A8FE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8938D9-4FB7-449E-8C7A-E23765605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23083D-AD67-433A-B5BA-888AE862E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8647C1-FA9F-4A0B-B1ED-A0FEF4476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AC3C18-205C-4E31-A9E6-839DBB6AD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C3DC81-3847-4DD2-8282-8B54485F5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3D93E5-7534-4632-9E7D-1555243C1B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12432004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社区护理工作总结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社区护理工作概况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本季度社区护理工作完成情况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社区护理工作中存在的问题与不足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社区护理工作经验分享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未来社区护理工作展望与计划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通过总结过去的工作经验，发现存在的问题和不足，提出改进措施，从而提高社区护理工作的质量和水平。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提高社区护理水平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社区护理是医疗卫生服务的重要组成部分，通过提供全面、连续、优质的护理服务，促进社区居民的身心健康。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促进社区居民健康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3333" r="33333"/>
          <a:stretch>
            <a:fillRect/>
          </a:stretch>
        </p:blipFill>
        <p:spPr>
          <a:xfrm>
            <a:off x="-276408" y="1784333"/>
            <a:ext cx="3774095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包括社区健康教育、疾病预防、慢性病管理、康复护理等方面的工作。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社区护理工作内容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社区护理工作成果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社区护理工作挑战与问题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社区护理工作改进建议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汇报社区护理工作在提高居民健康水平、降低医疗费用等方面的成果。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分析社区护理工作中遇到的挑战和问题，如人力资源不足、居民健康意识不强等。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提出针对存在问题的改进建议，如加强人力资源建设、提高居民健康意识等。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社区护理工作概况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社区护理是一种综合性的护理服务，以社区为基础，关注个体、家庭及社区整体的健康需求，通过预防、保健、医疗、康复等手段，提高社区居民的健康水平和生活质量。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以社区为服务范围，关注全人群健康；强调预防为主，重视健康教育；综合运用多种护理手段，提供全面的护理服务。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380" r="1538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1336" r="1133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7076" r="707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社区护理的工作内容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开展健康知识讲座、提供健康咨询，提高居民健康意识和自我保健能力。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参与传染病的预防和控制工作，协助开展疫苗接种、疫情监测等活动。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为慢性病患者提供定期随访、用药指导、生活方式干预等服务，延缓疾病进展。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关注老年人、残疾人、孕产妇等特殊人群的健康需求，提供个性化的护理服务。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健康教育与促进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疾病预防与控制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慢性病管理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特殊人群关怀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294" b="429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通过健康教育、疾病预防等措施，降低疾病发生率，提高居民整体健康水平。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提高居民健康水平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引导居民合理利用医疗资源，减轻医疗机构负担，提高医疗资源的利用效率。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促进医疗资源合理利用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社区护理作为公共卫生体系的重要组成部分，对于推动公共卫生事业发展具有重要意义。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推动公共卫生事业发展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通过关注特殊人群健康、开展志愿服务等活动，增进社区居民之间的联系和互助精神，增强社会凝聚力。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增强社会凝聚力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本季度社区护理工作完成情况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本季度社区护理工作整体进展顺利，各项计划任务基本完成。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护理人员积极参与，团队协作良好，工作效率得到提高。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社区居民对护理工作的满意度有所提升，投诉率降低。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总体完成情况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组织开展了多场健康教育讲座和义诊活动，提高了居民的健康意识和自我保健能力。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健康教育活动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特殊人群关爱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对社区内高血压、糖尿病等慢性病患者进行了定期随访和个性化指导，有效控制了病情发展。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针对老年人、残疾人等特殊人群，提供了个性化的护理服务和心理关怀，提高了他们的生活质量。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尝试开展了“互联网+护理”服务，为居民提供更加便捷、高效的护理服务体验。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167" r="181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167" r="211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创新服务模式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通过定期培训和考核，提高了护理人员的专业技能和服务质量。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护理质量提升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积极与社区其他服务机构合作，共同推进社区健康事业的发展。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社区合作与共建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工作亮点与成果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https://d.book118.com/235124320041011104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2024-09-13T20:55:50.627</cp:lastPrinted>
  <dcterms:created xsi:type="dcterms:W3CDTF">2024-09-13T12:55:50Z</dcterms:created>
  <dcterms:modified xsi:type="dcterms:W3CDTF">2024-09-13T12:55:52Z</dcterms:modified>
</cp:coreProperties>
</file>