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80DD4-F535-4A5E-BAD3-B50A89FFB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69E64-B772-48FD-8EFE-A35DF36C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B05A2-FBD5-49E3-96EB-73647A6EB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CC314-EC04-4B2C-B466-E066DC1A8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D84C7-EEB6-4C61-8D88-668F5814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11C10A-F050-4395-B5C5-C9EFF1389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5FAC6-3C3E-4482-9348-FEA7E6A6B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5BB55-3887-482B-BA02-5BF41BACE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B0C22-DB78-41C2-886E-034479374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F60E3-FA74-41A9-B141-AEC8371F3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D12F9-BCF3-41EC-8A7D-BD54C95DF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3124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医院洗衣房工作制度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医院洗衣房工作制度规定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医院洗衣房卫生与安全规定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医院洗衣房人员职责与要求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医院洗衣房工作制度执行与监督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医院洗衣房工作制度改进与完善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确保医院洗衣房工作有序、高效地进行，提高洗涤质量和效率，为医院提供优质的洗涤服务。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规范医院洗衣房工作人员的行为，明确工作职责和工作要求，建立完善的制度和操作规程。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医院洗衣房工作制度是医院管理的重要组成部分，通过建立完善的制度和操作规程，可以提升医院的整体形象和管理水平。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提升医院形象和管理水平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通过制定合理的制度和操作规程，确保洗涤工作的有序进行，提高洗涤质量和效率，为医院提供更好的服务。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提高洗涤质量和效率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医院洗衣房是医院的重要后勤保障部门，其工作质量直接关系到患者和医护人员的健康。通过制定严格的制度和操作规程，可以有效地保障患者和医护人员的健康。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保障患者和医护人员的健康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医院洗衣房工作制度规定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733" r="673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清洗医院床单、被套、手术服等布草。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清洗医护人员工作服、患者服等。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清洗医疗器械、手术室用布等特殊物品。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清洗其他需要清洗的物品。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洗衣房工作范围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根据不同物品的材质、颜色、污染程度进行分类。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对污染严重的物品进行预处理，如去除血渍、污渍等。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按照不同物品的洗涤要求，使用合适的洗涤剂和洗涤方式进行洗涤。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将洗涤后的物品进行漂洗，去除残留的洗涤剂和污渍。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将洗涤后的物品进行烘干，保持物品的干燥和清洁。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将洗涤后的物品进行整理，分类存放，方便取用。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洗衣房工作流程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https://d.book118.com/235131240300011123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2024-09-27T16:57:45.866</cp:lastPrinted>
  <dcterms:created xsi:type="dcterms:W3CDTF">2024-09-27T08:57:45Z</dcterms:created>
  <dcterms:modified xsi:type="dcterms:W3CDTF">2024-09-27T08:57:47Z</dcterms:modified>
</cp:coreProperties>
</file>