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B0A65-E510-444E-8642-2D7B459E2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0AC42-A297-44C4-9722-3CF5CB96D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325D1-6584-497F-B64D-C9A9707D0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42269-0461-45AD-A230-7CB9ADE98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62A8DB-790C-42B1-9E4E-0F601065E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834EEA-FDD5-43F9-A858-804541443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704376-A99E-4722-91F1-2CF76E848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1F094-FE81-4024-9366-097BAEA16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6645C-DF92-44AE-AF1D-514C764FB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C4B8F-2CD9-41D9-B8F3-BEB93354E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95047-90FB-499E-94F6-E2AAC8D69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3130014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防止大轴弯曲分解课件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大轴弯曲的危害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大轴弯曲的原因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如何预防大轴弯曲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大轴弯曲的检测方法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大轴弯曲的解决方案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大轴弯曲的危害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设备运行不稳定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增加设备噪音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大轴弯曲会导致设备在运行过程中产生振动和偏移，影响设备的稳定性和精度。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弯曲的大轴会导致传动不顺畅，增加摩擦和能量损失，从而降低设备效率。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弯曲的大轴在运转过程中可能会与周围部件产生摩擦和碰撞，增加噪音。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影响设备性能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增加设备故障率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大轴弯曲会导致轴承承受额外的径向载荷，加速轴承的磨损和损坏。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弯曲的大轴可能导致齿轮啮合不正，加速齿轮磨损。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弯曲的大轴可能导致油封处产生缝隙，使润滑油泄漏或外部污物进入轴承内部。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轴承损坏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齿轮磨损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油封失效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维修成本增加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降低设备可靠性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缩短设备使用寿命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频繁的维修和更换部件会导致设备维修成本增加，从而缩短设备使用寿命。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大轴弯曲会影响设备的可靠性和稳定性，使设备在运行过程中容易出现故障。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大轴弯曲的原因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设计不合理是导致大轴弯曲的重要原因之一。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在设计阶段，如果没有充分考虑大轴的工作载荷、支撑结构、材料特性等因素，可能会导致大轴在运行中产生弯曲。此外，设计时未进行足够的强度和稳定性分析，也可能导致大轴弯曲。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设计不合理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制造误差也是大轴弯曲的一个常见原因。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在制造过程中，由于加工设备的精度问题、工艺流程的控制不当、材料的质量不达标等原因，都可能导致大轴存在制造误差，进而在使用过程中发生弯曲。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制造误差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使用不当是导致大轴弯曲的常见原因之一。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在使用过程中，如果超出了大轴的设计载荷范围，或者在启动、停车等工况下未按照操作规程进行，都可能导致大轴弯曲。此外，频繁启动、停车或突然的冲击载荷也可能影响大轴的稳定性，进而导致弯曲。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使用不当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维护不周也是导致大轴弯曲的原因之一。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的维护和检查对于确保大轴的正常运行至关重要。如果未能及时发现并处理大轴的异常情况，如轴承磨损、支撑结构松动等，可能会导致大轴弯曲。此外，润滑不良和清洁不彻底也可能影响大轴的稳定性，进而导致弯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维护不周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如何预防大轴弯曲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https://d.book118.com/235131300140011121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2024-09-24T12:28:58.668</cp:lastPrinted>
  <dcterms:created xsi:type="dcterms:W3CDTF">2024-09-24T04:28:58Z</dcterms:created>
  <dcterms:modified xsi:type="dcterms:W3CDTF">2024-09-24T04:29:00Z</dcterms:modified>
</cp:coreProperties>
</file>