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B06623-8D26-4F83-A575-E8CC2E3F45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2444A7-4140-4C3C-A4A4-8C5B00E557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5C164D-9CF3-481A-9909-4583D1AEBA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FF9097-994E-4D63-8171-896D55FF23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AB8902-DB6D-4416-B282-28073856EE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034B6E-43A4-405F-84A3-8B37FE217A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6725BE-BA59-4015-9544-05674CCCE7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A5D213-9228-4868-B0B7-40764691EF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29E98E-C54C-4134-BC26-34B46C2C6D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E5B8B7-BBEF-40AE-B2E4-67501DFD0F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760C27-0571-4A9D-AAFF-E0D1410535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132122120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设备维保的成本核算与效益评估控制研究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设备维保成本核算方法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设备维保效益评估指标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设备维保成本控制策略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设备维保成本核算与效益评估案例分析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490" r="2749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当前，如何有效地进行设备维保成本核算和控制，以及如何评估设备维保的效益，成为企业面临的重要问题。</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设备维保是企业运营中的重要环节，直接关系到企业的生产效率和经济效益。</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随着企业规模的不断扩大和设备复杂性的增加，设备维保成本逐渐成为企业成本核算的重要部分。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本研究旨在探讨设备维保的成本核算方法，分析设备维保过程中的成本构成，并研究如何通过有效的控制措施降低设备维保成本，提高企业的经济效益。</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通过本研究，可以帮助企业更加科学地进行设备维保成本核算和控制，优化设备维保流程，提高企业的生产效率和经济效益。同时，本研究可以为相关领域的理论研究和实际应用提供有益的参考和借鉴。</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设备维保成本核算方法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直接成本核算</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直接成本核算是指将设备维保过程中产生的直接费用进行分类和记录，如人工费、材料费、维修费等。</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直接成本核算的目的是为了准确反映设备维保的实际成本，为成本管理和控制提供依据。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间接成本核算是指将设备维保过程中产生的间接费用进行分类和记录，如管理费、设备折旧费等。</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间接成本核算的目的是为了全面反映设备维保的总成本，为经济效益评估和控制提供依据。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间接成本核算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总成本核算</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总成本核算是指将直接成本和间接成本进行汇总，得出设备维保的总成本。</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总成本核算的目的是为了全面了解设备维保的成本情况，为成本控制和管理提供决策依据。</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设备维保效益评估指标</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设备运行效率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通过计算设备在单位时间内完成的工作量或产量，评估设备的生产能力。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设备运行效率的影响因素</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设备的设计、制造质量、安装调试、操作维护等都会影响设备的运行效率。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提高设备运行效率的方法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定期进行设备维护和保养，确保设备处于良好状态；优化设备操作流程，提高设备利用率；加强设备故障预防和快速维修，减少停机时间。</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设备运行效率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设备故障率定义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设备在一定时间内发生故障的次数与设备总运行时间的比值。</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设备故障率的影响因素</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设备的设计、制造缺陷，操作维护不当，工作环境不良等都会导致设备故障率上升。</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降低设备故障率的方法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加强设备的日常巡检和定期维护，及时发现并处理潜在故障；采用先进的故障诊断和预防性维护技术，提高设备的可靠性；建立完善的设备维修档案和故障记录，为后续维护提供参考。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设备故障率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https://d.book118.com/235132122120011123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2024-09-27T03:11:01.254</cp:lastPrinted>
  <dcterms:created xsi:type="dcterms:W3CDTF">2024-09-26T19:11:01Z</dcterms:created>
  <dcterms:modified xsi:type="dcterms:W3CDTF">2024-09-26T19:11:03Z</dcterms:modified>
</cp:coreProperties>
</file>