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212EE-A202-4555-B998-0312C9CE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6FD2B-9AB9-4DA4-8C4F-ABC2F141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A119E-980C-41E3-963C-1E6E5C65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232D7-DC29-48A5-887A-AE5C2B9C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2D15B-7AF0-4C1C-99A5-8169C371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AB586-C505-49C9-AB55-2F6E5610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993B6-30D9-4318-A818-C25A1A3A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5E3DA-21E5-45AA-8E3A-DC029A97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C27B8-53F0-4E5B-A034-BF32CE44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4E7F-B038-4041-B1A2-8EFE5DD42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61335-01DA-405D-93AF-E256F5824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32311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激光打印机的历史与发展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激光打印机的技术原理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激光打印机的应用领域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激光打印机的选择与使用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激光打印机的历史与发展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504" b="25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5004" b="25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激光打印技术的起源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1937年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美国人塞缪尔·斯佩尔斯获得第一台复印机专利。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1950年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美国物理学家查尔斯·斯坦福·曼塞尔发表了关于电子照相复印技术的基础性研究论文，奠定了现代复印技术的基础。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1960年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美国物理学家卡尔森改进了复印技术，发明了光导鼓复印机。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施乐公司研制出第一台激光打印机，采用电子照相技术，将电脑输出的二进制数据由光调制器调制后，用激光束扫描到一个速动的胶片上，将来自激光的图像信息反显在胶片上成为可见的扩大了的图像，再行热压，将图像信息转印到特制纸上，完成打印输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施乐公司推出了基于电子照相技术的商业型激光打印机——施乐STAR机。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1964年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激光打印技术的早期发展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现代激光打印机普遍采用电子照相、静电成像、喷墨、热转印等多种打印技术，使得打印速度和分辨率得到显著提升。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高速度、高分辨率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现代激光打印机除了基本的打印功能外，还集成了复印、扫描、传真等多种功能，满足用户多样化的需求。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现代激光打印机普遍采用低能耗设计，同时使用的墨粉和纸张也更加环保，符合绿色办公的要求。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现代激光打印机采用精密的机械和电子部件，具有较高的稳定性和可靠性，能够保证长时间连续工作。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现代激光打印机的进步与特点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激光打印机的技术原理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产生激光束，是激光打印机的核心部件。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扫描系统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感光鼓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将激光束反射到感光鼓上，形成静电潜影。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表面涂有光敏材料，接受激光束照射后形成静电潜影。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激光打印机的构成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墨粉盒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装有墨粉，通过静电吸附将墨粉附着在感光鼓上。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显影辊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将墨粉均匀涂抹在感光鼓上。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定影器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高温高压下将墨粉熔化并固定在纸张上。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清除感光鼓表面的残留墨粉。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激光打印机的构成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Freeform 14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2" name="TextBox 22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感光鼓表面充满负电荷。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激光打印机的打印过程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激光器产生激光束，经反射后照射在感光鼓表面，形成静电潜影。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曝光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墨粉盒中的墨粉通过静电吸附附着在感光鼓表面的静电潜影上。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显影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带墨粉的感光鼓与纸张接触，墨粉转移到纸张上。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高温高压下将墨粉熔化并固定在纸张上。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定影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清除感光鼓表面的残留墨粉。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高打印质量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由于采用激光技术，打印分辨率高，文字和图像清晰度高。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高速打印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激光打印机的打印速度较快，适合大量文档和图像的打印。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长寿命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激光打印机的主要部件寿命长，减少了维修和更换的频率。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虽然初次购买成本较高，但长期使用成本较低，因为墨粉和纸张的消耗量较少。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激光打印机的优势与特点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激光打印机的应用领域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https://d.book118.com/235132311221011120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2024-09-23T04:24:58.842</cp:lastPrinted>
  <dcterms:created xsi:type="dcterms:W3CDTF">2024-09-22T20:24:58Z</dcterms:created>
  <dcterms:modified xsi:type="dcterms:W3CDTF">2024-09-22T20:25:00Z</dcterms:modified>
</cp:coreProperties>
</file>