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DED8B6-62DC-47A3-9133-54F599CFA5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693AF7-D357-42CD-89E3-D20E0E990C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1DEE6D-8D64-47BD-99FA-4E3CEDF59D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F2E073-A4F0-45B2-A178-23C1479E78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892C469-8FDC-4725-892C-5ED3394487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3A26143-9057-4A0C-A240-0D076747A2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09AAC46-220D-4485-8975-E0736559F1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B4DC7B-DB49-4F82-9F98-6872379173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86406D-90A4-405E-9751-295248A3EE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2E02F8-2F9E-47D6-A288-BC095676AB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0F87A1-DE79-40A2-8A21-127A1AD07D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5134014141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99" y="2075523"/>
            <a:ext cx="6209139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供应链协作中的风险管理实践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699925" y="4075772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AutoShape 4"/>
          <p:cNvSpPr/>
          <p:nvPr/>
        </p:nvSpPr>
        <p:spPr>
          <a:xfrm>
            <a:off x="5560413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030728" y="4075772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  <p:sp>
        <p:nvSpPr>
          <p:cNvPr id="6" name="AutoShape 6"/>
          <p:cNvSpPr/>
          <p:nvPr/>
        </p:nvSpPr>
        <p:spPr>
          <a:xfrm>
            <a:off x="7891216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218929" y="948015"/>
            <a:ext cx="4792980" cy="523796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供应链协作中的风险识别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供应链协作中的风险评估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供应链协作中的风险应对策略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供应链协作中的风险管理实践案例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85959" y="2707005"/>
            <a:ext cx="2792730" cy="1443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218929" y="948015"/>
            <a:ext cx="4792980" cy="523796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供应链协作中的风险管理挑战与对策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85959" y="2707005"/>
            <a:ext cx="2792730" cy="1443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775648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D3816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提升整体效率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通过供应链各环节的有效协作，可以优化资源配置，减少浪费，提高整体运营效率。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增强竞争优势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供应链协作有助于企业快速响应市场变化，满足客户需求，从而增强市场竞争力。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降低运营成本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良好的供应链协作可以减少库存积压、降低物流成本，进而降低企业运营成本。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供应链协作的重要性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保障业务连续性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通过风险管理，企业可以建立应对突发事件的应急机制，确保供应链在面临风险时能够保持业务连续性。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提升企业声誉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积极的风险管理实践可以提升企业的社会责任感和声誉，增强客户对企业的信任度。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应对不确定性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供应链中存在诸多不确定性因素，如市场需求波动、供应商不稳定等，风险管理有助于企业提前识别和应对这些不确定性。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风险管理在供应链协作中的意义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本报告旨在分析供应链协作中的风险管理实践，为企业提供有针对性的风险管理建议，以提升供应链的稳定性和可持续性。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本报告将涵盖供应链协作中的各个环节，包括供应商选择、库存管理、物流配送等，并针对每个环节的风险管理实践进行深入探讨。同时，报告还将结合具体案例进行分析，为企业提供可借鉴的经验和教训。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报告目的和范围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775648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D3816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供应链协作中的风险识别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政治不稳定、政策变化、贸易战等政治因素可能导致供应链中断或成本增加。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政治风险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经济风险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社会风险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技术风险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经济波动、汇率变动、通货膨胀等经济因素可能对供应链造成不利影响。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社会不稳定、文化冲突、恐怖主义等社会因素可能对供应链安全构成威胁。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技术变革、网络安全、数据泄露等技术因素可能对供应链运营产生负面影响。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外部风险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125" r="812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生产延误、库存积压、物流问题等运营问题可能导致供应链效率低下。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运营风险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资金短缺、财务欺诈、投资失败等财务风险可能影响供应链的稳定性。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财务风险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员工流失、技能短缺、劳动纠纷等人力问题可能对供应链造成不利影响。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人力风险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战略失误、市场定位不准、竞争失利等战略问题可能导致供应链整体受挫。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战略风险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内部风险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合同履行风险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合同违约、欺诈行为、争议解决不当等问题可能影响供应链合作伙伴关系。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组织协调风险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组织结构不合理、协调机制不健全、决策失误等问题可能导致供应链协作混乱。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资源整合风险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资源不足、配置不合理、利用效率低下等问题可能制约供应链的协同效应。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信息沟通风险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信息不对称、沟通不畅、信息传递失真等问题可能导致供应链协作失效。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协作风险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775648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D3816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供应链协作中的风险评估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评估风险事件对供应链协作的业务流程、运营和财务等方面的影响程度。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业务影响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分析风险事件对企业资源，如原材料、人力资源、资金等方面的影响。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资源影响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考虑风险事件对企业品牌形象和声誉的潜在影响。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品牌声誉影响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风险影响评估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历史数据分析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通过对历史数据的分析，了解类似风险事件的发生频率和趋势。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专家评估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借助专家经验和知识，对风险事件发生的可能性进行评估。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情景分析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通过设定不同的情景，模拟风险事件发生的条件和结果，进而评估其概率。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风险概率评估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影响严重且发生概率高的风险，需要优先关注和应对。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892" r="13892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影响程度中等或发生概率中等的风险，需要适当关注和应对。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影响较小且发生概率低的风险，可以保持关注但暂不采取应对措施。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低风险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风险等级划分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775648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D3816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供应链协作中的风险应对策略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https://d.book118.com/235134014141011101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B35F4B"/>
      </a:accent1>
      <a:accent2>
        <a:srgbClr val="CCA37B"/>
      </a:accent2>
      <a:accent3>
        <a:srgbClr val="997262"/>
      </a:accent3>
      <a:accent4>
        <a:srgbClr val="B3A36B"/>
      </a:accent4>
      <a:accent5>
        <a:srgbClr val="564741"/>
      </a:accent5>
      <a:accent6>
        <a:srgbClr val="98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2024-09-09T21:47:42.502</cp:lastPrinted>
  <dcterms:created xsi:type="dcterms:W3CDTF">2024-09-09T13:47:42Z</dcterms:created>
  <dcterms:modified xsi:type="dcterms:W3CDTF">2024-09-09T13:47:44Z</dcterms:modified>
</cp:coreProperties>
</file>