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210.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2024/2/28</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5849F42C-2DAE-424C-A4B8-3140182C3E9F}"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image" Target="../media/image2.jpeg" /><Relationship Id="rId14" Type="http://schemas.openxmlformats.org/officeDocument/2006/relationships/image" Target="../media/image3.jpeg" /><Relationship Id="rId15" Type="http://schemas.openxmlformats.org/officeDocument/2006/relationships/slideMaster" Target="../slideMasters/slideMaster2.xml" /><Relationship Id="rId2" Type="http://schemas.openxmlformats.org/officeDocument/2006/relationships/image" Target="file:///F:\Lets_Create\pic_temp\0_pic_quater_right_up.png" TargetMode="External" /><Relationship Id="rId3" Type="http://schemas.openxmlformats.org/officeDocument/2006/relationships/image" Target="../media/image1.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4.xml" /><Relationship Id="rId11" Type="http://schemas.openxmlformats.org/officeDocument/2006/relationships/tags" Target="../tags/tag25.xml" /><Relationship Id="rId12" Type="http://schemas.openxmlformats.org/officeDocument/2006/relationships/image" Target="../media/image3.jpeg" /><Relationship Id="rId13" Type="http://schemas.openxmlformats.org/officeDocument/2006/relationships/slideMaster" Target="../slideMasters/slideMaster2.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image" Target="../media/image4.jpeg"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6.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2.xml" /><Relationship Id="rId2" Type="http://schemas.openxmlformats.org/officeDocument/2006/relationships/tags" Target="../tags/tag33.xml"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tags" Target="../tags/tag36.xml" /><Relationship Id="rId6" Type="http://schemas.openxmlformats.org/officeDocument/2006/relationships/tags" Target="../tags/tag37.xml" /><Relationship Id="rId7" Type="http://schemas.openxmlformats.org/officeDocument/2006/relationships/tags" Target="../tags/tag38.xml" /><Relationship Id="rId8" Type="http://schemas.openxmlformats.org/officeDocument/2006/relationships/tags" Target="../tags/tag3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image" Target="../media/image3.jpeg" /><Relationship Id="rId12" Type="http://schemas.openxmlformats.org/officeDocument/2006/relationships/slideMaster" Target="../slideMasters/slideMaster2.xml" /><Relationship Id="rId2" Type="http://schemas.openxmlformats.org/officeDocument/2006/relationships/image" Target="file:///F:\Lets_Create\pic_temp\pic_half_right.png" TargetMode="External" /><Relationship Id="rId3" Type="http://schemas.openxmlformats.org/officeDocument/2006/relationships/image" Target="../media/image5.png"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6.xml" /><Relationship Id="rId10" Type="http://schemas.openxmlformats.org/officeDocument/2006/relationships/image" Target="../media/image2.jpeg"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image" Target="../media/image3.jpeg" /><Relationship Id="rId15" Type="http://schemas.openxmlformats.org/officeDocument/2006/relationships/slideMaster" Target="../slideMasters/slideMaster2.xml" /><Relationship Id="rId2" Type="http://schemas.openxmlformats.org/officeDocument/2006/relationships/image" Target="file:///C:\Users\Administrator\Desktop\&#32032;&#26448;&#20998;&#31867;\&#20132;&#38469;&#33457;\&#22270;&#29255;5.png" TargetMode="External" /><Relationship Id="rId3" Type="http://schemas.openxmlformats.org/officeDocument/2006/relationships/image" Target="../media/image6.png" /><Relationship Id="rId4" Type="http://schemas.openxmlformats.org/officeDocument/2006/relationships/tags" Target="../tags/tag67.xml" /><Relationship Id="rId5" Type="http://schemas.openxmlformats.org/officeDocument/2006/relationships/image" Target="file:///F:\Lets_Create\pic_temp\0_pic_quater_right_up.png" TargetMode="External" /><Relationship Id="rId6" Type="http://schemas.openxmlformats.org/officeDocument/2006/relationships/image" Target="../media/image1.png"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file:///F:\Lets_Create\pic_temp\0_pic_quater_right_up.png" TargetMode="External" /><Relationship Id="rId10" Type="http://schemas.openxmlformats.org/officeDocument/2006/relationships/tags" Target="../tags/tag79.xml" /><Relationship Id="rId11"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74.xml" /><Relationship Id="rId4" Type="http://schemas.openxmlformats.org/officeDocument/2006/relationships/image" Target="file:///F:\Lets_Create\pic_temp\1_pic_quater_left_down.png" TargetMode="External" /><Relationship Id="rId5" Type="http://schemas.openxmlformats.org/officeDocument/2006/relationships/image" Target="../media/image7.png"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80.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slideMaster" Target="../slideMasters/slideMaster2.xml" /><Relationship Id="rId2" Type="http://schemas.openxmlformats.org/officeDocument/2006/relationships/image" Target="file:///F:\Lets_Create\pic_temp\0_pic_quater_right_up.png" TargetMode="External" /><Relationship Id="rId3" Type="http://schemas.openxmlformats.org/officeDocument/2006/relationships/image" Target="../media/image1.png" /><Relationship Id="rId4" Type="http://schemas.openxmlformats.org/officeDocument/2006/relationships/tags" Target="../tags/tag81.xml" /><Relationship Id="rId5" Type="http://schemas.openxmlformats.org/officeDocument/2006/relationships/image" Target="file:///F:\Lets_Create\pic_temp\1_pic_quater_left_down.png" TargetMode="External" /><Relationship Id="rId6" Type="http://schemas.openxmlformats.org/officeDocument/2006/relationships/image" Target="../media/image8.png"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8.xml" /><Relationship Id="rId10" Type="http://schemas.openxmlformats.org/officeDocument/2006/relationships/tags" Target="../tags/tag93.xml" /><Relationship Id="rId11" Type="http://schemas.openxmlformats.org/officeDocument/2006/relationships/tags" Target="../tags/tag94.xml" /><Relationship Id="rId12" Type="http://schemas.openxmlformats.org/officeDocument/2006/relationships/tags" Target="../tags/tag95.xml" /><Relationship Id="rId13" Type="http://schemas.openxmlformats.org/officeDocument/2006/relationships/tags" Target="../tags/tag96.xml" /><Relationship Id="rId14" Type="http://schemas.openxmlformats.org/officeDocument/2006/relationships/slideMaster" Target="../slideMasters/slideMaster2.xml" /><Relationship Id="rId2" Type="http://schemas.openxmlformats.org/officeDocument/2006/relationships/tags" Target="../tags/tag89.xml" /><Relationship Id="rId3" Type="http://schemas.openxmlformats.org/officeDocument/2006/relationships/image" Target="file:///F:\Lets_Create\pic_temp\0_pic_quater_right_up.png" TargetMode="External" /><Relationship Id="rId4" Type="http://schemas.openxmlformats.org/officeDocument/2006/relationships/image" Target="../media/image1.png" /><Relationship Id="rId5" Type="http://schemas.openxmlformats.org/officeDocument/2006/relationships/tags" Target="../tags/tag90.xml" /><Relationship Id="rId6" Type="http://schemas.openxmlformats.org/officeDocument/2006/relationships/image" Target="file:///F:\Lets_Create\pic_temp\1_pic_quater_left_down.png" TargetMode="External" /><Relationship Id="rId7" Type="http://schemas.openxmlformats.org/officeDocument/2006/relationships/image" Target="../media/image7.png" /><Relationship Id="rId8" Type="http://schemas.openxmlformats.org/officeDocument/2006/relationships/tags" Target="../tags/tag91.xml" /><Relationship Id="rId9" Type="http://schemas.openxmlformats.org/officeDocument/2006/relationships/tags" Target="../tags/tag9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2.xml" /><Relationship Id="rId11" Type="http://schemas.openxmlformats.org/officeDocument/2006/relationships/tags" Target="../tags/tag103.xml" /><Relationship Id="rId12" Type="http://schemas.openxmlformats.org/officeDocument/2006/relationships/tags" Target="../tags/tag104.xml" /><Relationship Id="rId13" Type="http://schemas.openxmlformats.org/officeDocument/2006/relationships/tags" Target="../tags/tag105.xml" /><Relationship Id="rId14" Type="http://schemas.openxmlformats.org/officeDocument/2006/relationships/slideMaster" Target="../slideMasters/slideMaster2.xml" /><Relationship Id="rId2" Type="http://schemas.openxmlformats.org/officeDocument/2006/relationships/image" Target="file:///F:\Lets_Create\pic_temp\0_pic_quater_right_up.png" TargetMode="External" /><Relationship Id="rId3" Type="http://schemas.openxmlformats.org/officeDocument/2006/relationships/image" Target="../media/image1.png" /><Relationship Id="rId4" Type="http://schemas.openxmlformats.org/officeDocument/2006/relationships/tags" Target="../tags/tag98.xml" /><Relationship Id="rId5" Type="http://schemas.openxmlformats.org/officeDocument/2006/relationships/image" Target="file:///F:\Lets_Create\pic_temp\1_pic_quater_left_down.png" TargetMode="External" /><Relationship Id="rId6" Type="http://schemas.openxmlformats.org/officeDocument/2006/relationships/image" Target="../media/image7.png" /><Relationship Id="rId7" Type="http://schemas.openxmlformats.org/officeDocument/2006/relationships/tags" Target="../tags/tag99.xml" /><Relationship Id="rId8" Type="http://schemas.openxmlformats.org/officeDocument/2006/relationships/tags" Target="../tags/tag100.xml" /><Relationship Id="rId9" Type="http://schemas.openxmlformats.org/officeDocument/2006/relationships/tags" Target="../tags/tag101.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file:///F:\Lets_Create\pic_temp\0_pic_quater_right_up.png" TargetMode="Externa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06.xml" /><Relationship Id="rId4" Type="http://schemas.openxmlformats.org/officeDocument/2006/relationships/image" Target="file:///F:\Lets_Create\pic_temp\1_pic_quater_left_down.png" TargetMode="External" /><Relationship Id="rId5" Type="http://schemas.openxmlformats.org/officeDocument/2006/relationships/image" Target="../media/image7.png"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15.xml" /><Relationship Id="rId10" Type="http://schemas.openxmlformats.org/officeDocument/2006/relationships/tags" Target="../tags/tag120.xml" /><Relationship Id="rId11" Type="http://schemas.openxmlformats.org/officeDocument/2006/relationships/tags" Target="../tags/tag121.xml" /><Relationship Id="rId12" Type="http://schemas.openxmlformats.org/officeDocument/2006/relationships/tags" Target="../tags/tag122.xml"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slideMaster" Target="../slideMasters/slideMaster2.xml" /><Relationship Id="rId2" Type="http://schemas.openxmlformats.org/officeDocument/2006/relationships/tags" Target="../tags/tag116.xml" /><Relationship Id="rId3" Type="http://schemas.openxmlformats.org/officeDocument/2006/relationships/image" Target="file:///F:\Lets_Create\pic_temp\0_pic_quater_right_up.png" TargetMode="External" /><Relationship Id="rId4" Type="http://schemas.openxmlformats.org/officeDocument/2006/relationships/image" Target="../media/image9.png" /><Relationship Id="rId5" Type="http://schemas.openxmlformats.org/officeDocument/2006/relationships/tags" Target="../tags/tag117.xml" /><Relationship Id="rId6" Type="http://schemas.openxmlformats.org/officeDocument/2006/relationships/image" Target="file:///F:\Lets_Create\pic_temp\1_pic_quater_left_down.png" TargetMode="External" /><Relationship Id="rId7" Type="http://schemas.openxmlformats.org/officeDocument/2006/relationships/image" Target="../media/image7.png" /><Relationship Id="rId8" Type="http://schemas.openxmlformats.org/officeDocument/2006/relationships/tags" Target="../tags/tag118.xml" /><Relationship Id="rId9" Type="http://schemas.openxmlformats.org/officeDocument/2006/relationships/tags" Target="../tags/tag119.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26.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slideMaster" Target="../slideMasters/slideMaster2.xml" /><Relationship Id="rId2" Type="http://schemas.openxmlformats.org/officeDocument/2006/relationships/image" Target="file:///F:\Lets_Create\pic_temp\0_pic_quater_right_up.png" TargetMode="External" /><Relationship Id="rId3" Type="http://schemas.openxmlformats.org/officeDocument/2006/relationships/image" Target="../media/image10.png" /><Relationship Id="rId4" Type="http://schemas.openxmlformats.org/officeDocument/2006/relationships/tags" Target="../tags/tag127.xml" /><Relationship Id="rId5" Type="http://schemas.openxmlformats.org/officeDocument/2006/relationships/image" Target="file:///F:\Lets_Create\pic_temp\1_pic_quater_left_down.png" TargetMode="External" /><Relationship Id="rId6" Type="http://schemas.openxmlformats.org/officeDocument/2006/relationships/image" Target="../media/image11.png"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174FDB-9CE8-4150-A95B-FC14BEF0F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4D18F-3614-4D45-BFD3-FDB3B58E8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8097E7-2B34-4EC8-8BA4-EE53E3CB3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C4390F-F0B4-4E30-B5D6-9F4967C795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E7A3A3-3F48-4687-927A-8379AF1ED6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9DDB6D-97F6-4BA4-9B5D-ADABCF2CE8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ED76D2-E509-466D-AD85-D7E6D60F39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1D45BE-839C-4A8A-9097-206D590CA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E68A0A-D0F1-481E-A4F7-A0235F9D56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84CA7-1F3A-4D77-88D8-CB39C56EA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DCC011-5FDC-4FC4-A8E3-B31AA0177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blipFill dpi="0" rotWithShape="1">
          <a:blip r:embed="rId14">
            <a:lum/>
          </a:blip>
          <a:stretch>
            <a:fillRect/>
          </a:stretch>
        </a:blipFill>
        <a:effectLst/>
      </p:bgPr>
    </p:bg>
    <p:spTree>
      <p:nvGrpSpPr>
        <p:cNvPr id="1" name=""/>
        <p:cNvGrpSpPr/>
        <p:nvPr/>
      </p:nvGrpSpPr>
      <p:grpSpPr>
        <a:xfrm>
          <a:off x="0" y="0"/>
          <a:ext cx="0" cy="0"/>
        </a:xfrm>
      </p:grpSpPr>
      <p:sp>
        <p:nvSpPr>
          <p:cNvPr id="19" name="矩形 18"/>
          <p:cNvSpPr/>
          <p:nvPr>
            <p:custDataLst>
              <p:tags r:id="rId1"/>
            </p:custDataLst>
          </p:nvPr>
        </p:nvSpPr>
        <p:spPr>
          <a:xfrm>
            <a:off x="2076450" y="2420620"/>
            <a:ext cx="8039735" cy="2542540"/>
          </a:xfrm>
          <a:prstGeom prst="rect">
            <a:avLst/>
          </a:prstGeom>
          <a:solidFill>
            <a:schemeClr val="bg1"/>
          </a:solidFill>
          <a:ln w="76200">
            <a:gradFill>
              <a:gsLst>
                <a:gs pos="100000">
                  <a:schemeClr val="accent1"/>
                </a:gs>
                <a:gs pos="0">
                  <a:schemeClr val="accent6"/>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 name="图片 19"/>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143000" cy="840921"/>
          </a:xfrm>
          <a:prstGeom prst="rect">
            <a:avLst/>
          </a:prstGeom>
        </p:spPr>
      </p:pic>
      <p:grpSp>
        <p:nvGrpSpPr>
          <p:cNvPr id="21" name="组合 20"/>
          <p:cNvGrpSpPr/>
          <p:nvPr>
            <p:custDataLst>
              <p:tags r:id="rId5"/>
            </p:custDataLst>
          </p:nvPr>
        </p:nvGrpSpPr>
        <p:grpSpPr>
          <a:xfrm>
            <a:off x="9707162" y="4437927"/>
            <a:ext cx="239395" cy="361950"/>
            <a:chOff x="4755469" y="4479245"/>
            <a:chExt cx="355600" cy="484188"/>
          </a:xfrm>
        </p:grpSpPr>
        <p:sp>
          <p:nvSpPr>
            <p:cNvPr id="22" name="Freeform 150"/>
            <p:cNvSpPr/>
            <p:nvPr>
              <p:custDataLst>
                <p:tags r:id="rId6"/>
              </p:custDataLst>
            </p:nvPr>
          </p:nvSpPr>
          <p:spPr bwMode="auto">
            <a:xfrm>
              <a:off x="4755469" y="4479245"/>
              <a:ext cx="355600" cy="484188"/>
            </a:xfrm>
            <a:custGeom>
              <a:gdLst>
                <a:gd name="T0" fmla="*/ 12 w 931"/>
                <a:gd name="T1" fmla="*/ 1096 h 1310"/>
                <a:gd name="T2" fmla="*/ 16 w 931"/>
                <a:gd name="T3" fmla="*/ 1046 h 1310"/>
                <a:gd name="T4" fmla="*/ 16 w 931"/>
                <a:gd name="T5" fmla="*/ 967 h 1310"/>
                <a:gd name="T6" fmla="*/ 19 w 931"/>
                <a:gd name="T7" fmla="*/ 909 h 1310"/>
                <a:gd name="T8" fmla="*/ 19 w 931"/>
                <a:gd name="T9" fmla="*/ 785 h 1310"/>
                <a:gd name="T10" fmla="*/ 28 w 931"/>
                <a:gd name="T11" fmla="*/ 529 h 1310"/>
                <a:gd name="T12" fmla="*/ 16 w 931"/>
                <a:gd name="T13" fmla="*/ 388 h 1310"/>
                <a:gd name="T14" fmla="*/ 19 w 931"/>
                <a:gd name="T15" fmla="*/ 356 h 1310"/>
                <a:gd name="T16" fmla="*/ 191 w 931"/>
                <a:gd name="T17" fmla="*/ 254 h 1310"/>
                <a:gd name="T18" fmla="*/ 236 w 931"/>
                <a:gd name="T19" fmla="*/ 136 h 1310"/>
                <a:gd name="T20" fmla="*/ 278 w 931"/>
                <a:gd name="T21" fmla="*/ 147 h 1310"/>
                <a:gd name="T22" fmla="*/ 316 w 931"/>
                <a:gd name="T23" fmla="*/ 129 h 1310"/>
                <a:gd name="T24" fmla="*/ 317 w 931"/>
                <a:gd name="T25" fmla="*/ 72 h 1310"/>
                <a:gd name="T26" fmla="*/ 359 w 931"/>
                <a:gd name="T27" fmla="*/ 7 h 1310"/>
                <a:gd name="T28" fmla="*/ 431 w 931"/>
                <a:gd name="T29" fmla="*/ 18 h 1310"/>
                <a:gd name="T30" fmla="*/ 479 w 931"/>
                <a:gd name="T31" fmla="*/ 18 h 1310"/>
                <a:gd name="T32" fmla="*/ 542 w 931"/>
                <a:gd name="T33" fmla="*/ 18 h 1310"/>
                <a:gd name="T34" fmla="*/ 602 w 931"/>
                <a:gd name="T35" fmla="*/ 18 h 1310"/>
                <a:gd name="T36" fmla="*/ 641 w 931"/>
                <a:gd name="T37" fmla="*/ 13 h 1310"/>
                <a:gd name="T38" fmla="*/ 694 w 931"/>
                <a:gd name="T39" fmla="*/ 32 h 1310"/>
                <a:gd name="T40" fmla="*/ 725 w 931"/>
                <a:gd name="T41" fmla="*/ 32 h 1310"/>
                <a:gd name="T42" fmla="*/ 776 w 931"/>
                <a:gd name="T43" fmla="*/ 42 h 1310"/>
                <a:gd name="T44" fmla="*/ 847 w 931"/>
                <a:gd name="T45" fmla="*/ 13 h 1310"/>
                <a:gd name="T46" fmla="*/ 907 w 931"/>
                <a:gd name="T47" fmla="*/ 70 h 1310"/>
                <a:gd name="T48" fmla="*/ 919 w 931"/>
                <a:gd name="T49" fmla="*/ 152 h 1310"/>
                <a:gd name="T50" fmla="*/ 922 w 931"/>
                <a:gd name="T51" fmla="*/ 216 h 1310"/>
                <a:gd name="T52" fmla="*/ 903 w 931"/>
                <a:gd name="T53" fmla="*/ 373 h 1310"/>
                <a:gd name="T54" fmla="*/ 915 w 931"/>
                <a:gd name="T55" fmla="*/ 405 h 1310"/>
                <a:gd name="T56" fmla="*/ 919 w 931"/>
                <a:gd name="T57" fmla="*/ 447 h 1310"/>
                <a:gd name="T58" fmla="*/ 908 w 931"/>
                <a:gd name="T59" fmla="*/ 578 h 1310"/>
                <a:gd name="T60" fmla="*/ 903 w 931"/>
                <a:gd name="T61" fmla="*/ 661 h 1310"/>
                <a:gd name="T62" fmla="*/ 887 w 931"/>
                <a:gd name="T63" fmla="*/ 738 h 1310"/>
                <a:gd name="T64" fmla="*/ 903 w 931"/>
                <a:gd name="T65" fmla="*/ 795 h 1310"/>
                <a:gd name="T66" fmla="*/ 903 w 931"/>
                <a:gd name="T67" fmla="*/ 872 h 1310"/>
                <a:gd name="T68" fmla="*/ 907 w 931"/>
                <a:gd name="T69" fmla="*/ 939 h 1310"/>
                <a:gd name="T70" fmla="*/ 910 w 931"/>
                <a:gd name="T71" fmla="*/ 1026 h 1310"/>
                <a:gd name="T72" fmla="*/ 903 w 931"/>
                <a:gd name="T73" fmla="*/ 1091 h 1310"/>
                <a:gd name="T74" fmla="*/ 900 w 931"/>
                <a:gd name="T75" fmla="*/ 1198 h 1310"/>
                <a:gd name="T76" fmla="*/ 861 w 931"/>
                <a:gd name="T77" fmla="*/ 1290 h 1310"/>
                <a:gd name="T78" fmla="*/ 806 w 931"/>
                <a:gd name="T79" fmla="*/ 1287 h 1310"/>
                <a:gd name="T80" fmla="*/ 739 w 931"/>
                <a:gd name="T81" fmla="*/ 1300 h 1310"/>
                <a:gd name="T82" fmla="*/ 680 w 931"/>
                <a:gd name="T83" fmla="*/ 1305 h 1310"/>
                <a:gd name="T84" fmla="*/ 618 w 931"/>
                <a:gd name="T85" fmla="*/ 1282 h 1310"/>
                <a:gd name="T86" fmla="*/ 546 w 931"/>
                <a:gd name="T87" fmla="*/ 1282 h 1310"/>
                <a:gd name="T88" fmla="*/ 477 w 931"/>
                <a:gd name="T89" fmla="*/ 1295 h 1310"/>
                <a:gd name="T90" fmla="*/ 438 w 931"/>
                <a:gd name="T91" fmla="*/ 1300 h 1310"/>
                <a:gd name="T92" fmla="*/ 354 w 931"/>
                <a:gd name="T93" fmla="*/ 1295 h 1310"/>
                <a:gd name="T94" fmla="*/ 236 w 931"/>
                <a:gd name="T95" fmla="*/ 1300 h 1310"/>
                <a:gd name="T96" fmla="*/ 174 w 931"/>
                <a:gd name="T97" fmla="*/ 1299 h 1310"/>
                <a:gd name="T98" fmla="*/ 92 w 931"/>
                <a:gd name="T99" fmla="*/ 1305 h 1310"/>
                <a:gd name="T100" fmla="*/ 0 w 931"/>
                <a:gd name="T101" fmla="*/ 1213 h 13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931" h="1310">
                  <a:moveTo>
                    <a:pt x="5" y="1138"/>
                  </a:moveTo>
                  <a:lnTo>
                    <a:pt x="5" y="1121"/>
                  </a:lnTo>
                  <a:cubicBezTo>
                    <a:pt x="8" y="1116"/>
                    <a:pt x="9" y="1116"/>
                    <a:pt x="9" y="1111"/>
                  </a:cubicBezTo>
                  <a:lnTo>
                    <a:pt x="9" y="1096"/>
                  </a:lnTo>
                  <a:lnTo>
                    <a:pt x="12" y="1096"/>
                  </a:lnTo>
                  <a:lnTo>
                    <a:pt x="12" y="1091"/>
                  </a:lnTo>
                  <a:lnTo>
                    <a:pt x="18" y="1091"/>
                  </a:lnTo>
                  <a:cubicBezTo>
                    <a:pt x="22" y="1091"/>
                    <a:pt x="23" y="1092"/>
                    <a:pt x="26" y="1093"/>
                  </a:cubicBezTo>
                  <a:lnTo>
                    <a:pt x="28" y="1066"/>
                  </a:lnTo>
                  <a:cubicBezTo>
                    <a:pt x="23" y="1062"/>
                    <a:pt x="16" y="1057"/>
                    <a:pt x="16" y="1046"/>
                  </a:cubicBezTo>
                  <a:lnTo>
                    <a:pt x="16" y="1044"/>
                  </a:lnTo>
                  <a:cubicBezTo>
                    <a:pt x="16" y="1031"/>
                    <a:pt x="32" y="1039"/>
                    <a:pt x="32" y="1004"/>
                  </a:cubicBezTo>
                  <a:cubicBezTo>
                    <a:pt x="32" y="1000"/>
                    <a:pt x="27" y="975"/>
                    <a:pt x="25" y="970"/>
                  </a:cubicBezTo>
                  <a:lnTo>
                    <a:pt x="16" y="987"/>
                  </a:lnTo>
                  <a:lnTo>
                    <a:pt x="16" y="967"/>
                  </a:lnTo>
                  <a:cubicBezTo>
                    <a:pt x="18" y="962"/>
                    <a:pt x="19" y="962"/>
                    <a:pt x="19" y="957"/>
                  </a:cubicBezTo>
                  <a:lnTo>
                    <a:pt x="19" y="934"/>
                  </a:lnTo>
                  <a:cubicBezTo>
                    <a:pt x="19" y="925"/>
                    <a:pt x="17" y="934"/>
                    <a:pt x="16" y="919"/>
                  </a:cubicBezTo>
                  <a:lnTo>
                    <a:pt x="19" y="919"/>
                  </a:lnTo>
                  <a:lnTo>
                    <a:pt x="19" y="909"/>
                  </a:lnTo>
                  <a:cubicBezTo>
                    <a:pt x="19" y="903"/>
                    <a:pt x="24" y="900"/>
                    <a:pt x="27" y="894"/>
                  </a:cubicBezTo>
                  <a:lnTo>
                    <a:pt x="23" y="887"/>
                  </a:lnTo>
                  <a:lnTo>
                    <a:pt x="23" y="857"/>
                  </a:lnTo>
                  <a:cubicBezTo>
                    <a:pt x="21" y="853"/>
                    <a:pt x="19" y="853"/>
                    <a:pt x="19" y="847"/>
                  </a:cubicBezTo>
                  <a:lnTo>
                    <a:pt x="19" y="785"/>
                  </a:lnTo>
                  <a:cubicBezTo>
                    <a:pt x="23" y="783"/>
                    <a:pt x="28" y="770"/>
                    <a:pt x="28" y="763"/>
                  </a:cubicBezTo>
                  <a:lnTo>
                    <a:pt x="28" y="572"/>
                  </a:lnTo>
                  <a:cubicBezTo>
                    <a:pt x="28" y="562"/>
                    <a:pt x="23" y="566"/>
                    <a:pt x="23" y="557"/>
                  </a:cubicBezTo>
                  <a:lnTo>
                    <a:pt x="23" y="544"/>
                  </a:lnTo>
                  <a:cubicBezTo>
                    <a:pt x="23" y="535"/>
                    <a:pt x="28" y="538"/>
                    <a:pt x="28" y="529"/>
                  </a:cubicBezTo>
                  <a:lnTo>
                    <a:pt x="28" y="465"/>
                  </a:lnTo>
                  <a:cubicBezTo>
                    <a:pt x="28" y="459"/>
                    <a:pt x="25" y="457"/>
                    <a:pt x="23" y="452"/>
                  </a:cubicBezTo>
                  <a:lnTo>
                    <a:pt x="23" y="437"/>
                  </a:lnTo>
                  <a:cubicBezTo>
                    <a:pt x="22" y="435"/>
                    <a:pt x="16" y="415"/>
                    <a:pt x="16" y="413"/>
                  </a:cubicBezTo>
                  <a:lnTo>
                    <a:pt x="16" y="388"/>
                  </a:lnTo>
                  <a:lnTo>
                    <a:pt x="19" y="388"/>
                  </a:lnTo>
                  <a:lnTo>
                    <a:pt x="19" y="375"/>
                  </a:lnTo>
                  <a:lnTo>
                    <a:pt x="16" y="375"/>
                  </a:lnTo>
                  <a:cubicBezTo>
                    <a:pt x="17" y="361"/>
                    <a:pt x="19" y="370"/>
                    <a:pt x="19" y="360"/>
                  </a:cubicBezTo>
                  <a:lnTo>
                    <a:pt x="19" y="356"/>
                  </a:lnTo>
                  <a:lnTo>
                    <a:pt x="105" y="323"/>
                  </a:lnTo>
                  <a:cubicBezTo>
                    <a:pt x="108" y="319"/>
                    <a:pt x="113" y="316"/>
                    <a:pt x="117" y="315"/>
                  </a:cubicBezTo>
                  <a:cubicBezTo>
                    <a:pt x="124" y="313"/>
                    <a:pt x="122" y="310"/>
                    <a:pt x="128" y="309"/>
                  </a:cubicBezTo>
                  <a:cubicBezTo>
                    <a:pt x="138" y="306"/>
                    <a:pt x="164" y="335"/>
                    <a:pt x="176" y="292"/>
                  </a:cubicBezTo>
                  <a:cubicBezTo>
                    <a:pt x="179" y="283"/>
                    <a:pt x="187" y="263"/>
                    <a:pt x="191" y="254"/>
                  </a:cubicBezTo>
                  <a:cubicBezTo>
                    <a:pt x="197" y="240"/>
                    <a:pt x="204" y="238"/>
                    <a:pt x="210" y="230"/>
                  </a:cubicBezTo>
                  <a:cubicBezTo>
                    <a:pt x="211" y="228"/>
                    <a:pt x="216" y="193"/>
                    <a:pt x="217" y="189"/>
                  </a:cubicBezTo>
                  <a:cubicBezTo>
                    <a:pt x="218" y="184"/>
                    <a:pt x="226" y="152"/>
                    <a:pt x="225" y="149"/>
                  </a:cubicBezTo>
                  <a:lnTo>
                    <a:pt x="228" y="150"/>
                  </a:lnTo>
                  <a:cubicBezTo>
                    <a:pt x="227" y="141"/>
                    <a:pt x="231" y="137"/>
                    <a:pt x="236" y="136"/>
                  </a:cubicBezTo>
                  <a:lnTo>
                    <a:pt x="239" y="135"/>
                  </a:lnTo>
                  <a:lnTo>
                    <a:pt x="244" y="135"/>
                  </a:lnTo>
                  <a:cubicBezTo>
                    <a:pt x="245" y="142"/>
                    <a:pt x="250" y="142"/>
                    <a:pt x="252" y="147"/>
                  </a:cubicBezTo>
                  <a:cubicBezTo>
                    <a:pt x="254" y="151"/>
                    <a:pt x="254" y="157"/>
                    <a:pt x="259" y="158"/>
                  </a:cubicBezTo>
                  <a:cubicBezTo>
                    <a:pt x="263" y="159"/>
                    <a:pt x="271" y="148"/>
                    <a:pt x="278" y="147"/>
                  </a:cubicBezTo>
                  <a:lnTo>
                    <a:pt x="283" y="145"/>
                  </a:lnTo>
                  <a:lnTo>
                    <a:pt x="288" y="144"/>
                  </a:lnTo>
                  <a:cubicBezTo>
                    <a:pt x="294" y="144"/>
                    <a:pt x="298" y="145"/>
                    <a:pt x="302" y="147"/>
                  </a:cubicBezTo>
                  <a:lnTo>
                    <a:pt x="305" y="162"/>
                  </a:lnTo>
                  <a:lnTo>
                    <a:pt x="316" y="129"/>
                  </a:lnTo>
                  <a:cubicBezTo>
                    <a:pt x="321" y="131"/>
                    <a:pt x="334" y="137"/>
                    <a:pt x="340" y="136"/>
                  </a:cubicBezTo>
                  <a:cubicBezTo>
                    <a:pt x="347" y="134"/>
                    <a:pt x="346" y="103"/>
                    <a:pt x="352" y="96"/>
                  </a:cubicBezTo>
                  <a:cubicBezTo>
                    <a:pt x="349" y="90"/>
                    <a:pt x="345" y="76"/>
                    <a:pt x="340" y="81"/>
                  </a:cubicBezTo>
                  <a:lnTo>
                    <a:pt x="339" y="76"/>
                  </a:lnTo>
                  <a:cubicBezTo>
                    <a:pt x="337" y="78"/>
                    <a:pt x="321" y="71"/>
                    <a:pt x="317" y="72"/>
                  </a:cubicBezTo>
                  <a:cubicBezTo>
                    <a:pt x="314" y="73"/>
                    <a:pt x="296" y="75"/>
                    <a:pt x="291" y="78"/>
                  </a:cubicBezTo>
                  <a:cubicBezTo>
                    <a:pt x="277" y="72"/>
                    <a:pt x="297" y="58"/>
                    <a:pt x="299" y="51"/>
                  </a:cubicBezTo>
                  <a:cubicBezTo>
                    <a:pt x="304" y="54"/>
                    <a:pt x="305" y="53"/>
                    <a:pt x="311" y="51"/>
                  </a:cubicBezTo>
                  <a:cubicBezTo>
                    <a:pt x="324" y="48"/>
                    <a:pt x="322" y="46"/>
                    <a:pt x="336" y="31"/>
                  </a:cubicBezTo>
                  <a:cubicBezTo>
                    <a:pt x="343" y="22"/>
                    <a:pt x="349" y="9"/>
                    <a:pt x="359" y="7"/>
                  </a:cubicBezTo>
                  <a:lnTo>
                    <a:pt x="362" y="6"/>
                  </a:lnTo>
                  <a:cubicBezTo>
                    <a:pt x="366" y="5"/>
                    <a:pt x="374" y="10"/>
                    <a:pt x="373" y="0"/>
                  </a:cubicBezTo>
                  <a:lnTo>
                    <a:pt x="403" y="0"/>
                  </a:lnTo>
                  <a:cubicBezTo>
                    <a:pt x="406" y="9"/>
                    <a:pt x="409" y="8"/>
                    <a:pt x="417" y="8"/>
                  </a:cubicBezTo>
                  <a:cubicBezTo>
                    <a:pt x="419" y="9"/>
                    <a:pt x="429" y="17"/>
                    <a:pt x="431" y="18"/>
                  </a:cubicBezTo>
                  <a:lnTo>
                    <a:pt x="435" y="18"/>
                  </a:lnTo>
                  <a:cubicBezTo>
                    <a:pt x="441" y="18"/>
                    <a:pt x="438" y="13"/>
                    <a:pt x="444" y="13"/>
                  </a:cubicBezTo>
                  <a:lnTo>
                    <a:pt x="458" y="13"/>
                  </a:lnTo>
                  <a:lnTo>
                    <a:pt x="458" y="18"/>
                  </a:lnTo>
                  <a:lnTo>
                    <a:pt x="479" y="18"/>
                  </a:lnTo>
                  <a:cubicBezTo>
                    <a:pt x="481" y="18"/>
                    <a:pt x="494" y="27"/>
                    <a:pt x="496" y="27"/>
                  </a:cubicBezTo>
                  <a:lnTo>
                    <a:pt x="504" y="27"/>
                  </a:lnTo>
                  <a:cubicBezTo>
                    <a:pt x="507" y="27"/>
                    <a:pt x="507" y="26"/>
                    <a:pt x="511" y="23"/>
                  </a:cubicBezTo>
                  <a:cubicBezTo>
                    <a:pt x="512" y="27"/>
                    <a:pt x="523" y="37"/>
                    <a:pt x="526" y="37"/>
                  </a:cubicBezTo>
                  <a:cubicBezTo>
                    <a:pt x="532" y="37"/>
                    <a:pt x="541" y="23"/>
                    <a:pt x="542" y="18"/>
                  </a:cubicBezTo>
                  <a:lnTo>
                    <a:pt x="560" y="18"/>
                  </a:lnTo>
                  <a:cubicBezTo>
                    <a:pt x="566" y="18"/>
                    <a:pt x="563" y="13"/>
                    <a:pt x="569" y="13"/>
                  </a:cubicBezTo>
                  <a:lnTo>
                    <a:pt x="595" y="13"/>
                  </a:lnTo>
                  <a:lnTo>
                    <a:pt x="595" y="18"/>
                  </a:lnTo>
                  <a:lnTo>
                    <a:pt x="602" y="18"/>
                  </a:lnTo>
                  <a:cubicBezTo>
                    <a:pt x="608" y="18"/>
                    <a:pt x="605" y="13"/>
                    <a:pt x="611" y="13"/>
                  </a:cubicBezTo>
                  <a:lnTo>
                    <a:pt x="618" y="13"/>
                  </a:lnTo>
                  <a:lnTo>
                    <a:pt x="618" y="18"/>
                  </a:lnTo>
                  <a:cubicBezTo>
                    <a:pt x="630" y="17"/>
                    <a:pt x="623" y="13"/>
                    <a:pt x="630" y="13"/>
                  </a:cubicBezTo>
                  <a:lnTo>
                    <a:pt x="641" y="13"/>
                  </a:lnTo>
                  <a:cubicBezTo>
                    <a:pt x="646" y="13"/>
                    <a:pt x="644" y="14"/>
                    <a:pt x="646" y="18"/>
                  </a:cubicBezTo>
                  <a:cubicBezTo>
                    <a:pt x="647" y="16"/>
                    <a:pt x="650" y="13"/>
                    <a:pt x="651" y="13"/>
                  </a:cubicBezTo>
                  <a:cubicBezTo>
                    <a:pt x="655" y="13"/>
                    <a:pt x="655" y="14"/>
                    <a:pt x="658" y="18"/>
                  </a:cubicBezTo>
                  <a:lnTo>
                    <a:pt x="676" y="18"/>
                  </a:lnTo>
                  <a:lnTo>
                    <a:pt x="694" y="32"/>
                  </a:lnTo>
                  <a:lnTo>
                    <a:pt x="702" y="32"/>
                  </a:lnTo>
                  <a:lnTo>
                    <a:pt x="702" y="28"/>
                  </a:lnTo>
                  <a:lnTo>
                    <a:pt x="716" y="27"/>
                  </a:lnTo>
                  <a:lnTo>
                    <a:pt x="716" y="32"/>
                  </a:lnTo>
                  <a:lnTo>
                    <a:pt x="725" y="32"/>
                  </a:lnTo>
                  <a:cubicBezTo>
                    <a:pt x="731" y="32"/>
                    <a:pt x="728" y="27"/>
                    <a:pt x="734" y="27"/>
                  </a:cubicBezTo>
                  <a:lnTo>
                    <a:pt x="739" y="27"/>
                  </a:lnTo>
                  <a:cubicBezTo>
                    <a:pt x="740" y="30"/>
                    <a:pt x="752" y="55"/>
                    <a:pt x="755" y="55"/>
                  </a:cubicBezTo>
                  <a:cubicBezTo>
                    <a:pt x="761" y="55"/>
                    <a:pt x="767" y="41"/>
                    <a:pt x="771" y="37"/>
                  </a:cubicBezTo>
                  <a:lnTo>
                    <a:pt x="776" y="42"/>
                  </a:lnTo>
                  <a:lnTo>
                    <a:pt x="794" y="23"/>
                  </a:lnTo>
                  <a:lnTo>
                    <a:pt x="801" y="22"/>
                  </a:lnTo>
                  <a:cubicBezTo>
                    <a:pt x="805" y="22"/>
                    <a:pt x="805" y="21"/>
                    <a:pt x="808" y="18"/>
                  </a:cubicBezTo>
                  <a:lnTo>
                    <a:pt x="840" y="18"/>
                  </a:lnTo>
                  <a:cubicBezTo>
                    <a:pt x="843" y="15"/>
                    <a:pt x="843" y="13"/>
                    <a:pt x="847" y="13"/>
                  </a:cubicBezTo>
                  <a:lnTo>
                    <a:pt x="857" y="13"/>
                  </a:lnTo>
                  <a:cubicBezTo>
                    <a:pt x="863" y="12"/>
                    <a:pt x="860" y="18"/>
                    <a:pt x="866" y="18"/>
                  </a:cubicBezTo>
                  <a:lnTo>
                    <a:pt x="877" y="18"/>
                  </a:lnTo>
                  <a:cubicBezTo>
                    <a:pt x="879" y="25"/>
                    <a:pt x="907" y="36"/>
                    <a:pt x="907" y="60"/>
                  </a:cubicBezTo>
                  <a:lnTo>
                    <a:pt x="907" y="70"/>
                  </a:lnTo>
                  <a:lnTo>
                    <a:pt x="910" y="70"/>
                  </a:lnTo>
                  <a:lnTo>
                    <a:pt x="910" y="95"/>
                  </a:lnTo>
                  <a:cubicBezTo>
                    <a:pt x="910" y="104"/>
                    <a:pt x="915" y="100"/>
                    <a:pt x="915" y="109"/>
                  </a:cubicBezTo>
                  <a:lnTo>
                    <a:pt x="915" y="152"/>
                  </a:lnTo>
                  <a:lnTo>
                    <a:pt x="919" y="152"/>
                  </a:lnTo>
                  <a:lnTo>
                    <a:pt x="919" y="172"/>
                  </a:lnTo>
                  <a:cubicBezTo>
                    <a:pt x="919" y="177"/>
                    <a:pt x="920" y="177"/>
                    <a:pt x="922" y="182"/>
                  </a:cubicBezTo>
                  <a:lnTo>
                    <a:pt x="919" y="181"/>
                  </a:lnTo>
                  <a:lnTo>
                    <a:pt x="919" y="204"/>
                  </a:lnTo>
                  <a:cubicBezTo>
                    <a:pt x="919" y="213"/>
                    <a:pt x="922" y="208"/>
                    <a:pt x="922" y="216"/>
                  </a:cubicBezTo>
                  <a:lnTo>
                    <a:pt x="922" y="219"/>
                  </a:lnTo>
                  <a:cubicBezTo>
                    <a:pt x="922" y="227"/>
                    <a:pt x="919" y="223"/>
                    <a:pt x="919" y="231"/>
                  </a:cubicBezTo>
                  <a:lnTo>
                    <a:pt x="919" y="273"/>
                  </a:lnTo>
                  <a:cubicBezTo>
                    <a:pt x="919" y="282"/>
                    <a:pt x="931" y="297"/>
                    <a:pt x="931" y="311"/>
                  </a:cubicBezTo>
                  <a:cubicBezTo>
                    <a:pt x="931" y="326"/>
                    <a:pt x="909" y="361"/>
                    <a:pt x="903" y="373"/>
                  </a:cubicBezTo>
                  <a:cubicBezTo>
                    <a:pt x="905" y="377"/>
                    <a:pt x="907" y="377"/>
                    <a:pt x="907" y="383"/>
                  </a:cubicBezTo>
                  <a:lnTo>
                    <a:pt x="906" y="390"/>
                  </a:lnTo>
                  <a:lnTo>
                    <a:pt x="899" y="393"/>
                  </a:lnTo>
                  <a:lnTo>
                    <a:pt x="905" y="405"/>
                  </a:lnTo>
                  <a:lnTo>
                    <a:pt x="915" y="405"/>
                  </a:lnTo>
                  <a:cubicBezTo>
                    <a:pt x="918" y="410"/>
                    <a:pt x="919" y="409"/>
                    <a:pt x="919" y="415"/>
                  </a:cubicBezTo>
                  <a:lnTo>
                    <a:pt x="919" y="427"/>
                  </a:lnTo>
                  <a:cubicBezTo>
                    <a:pt x="919" y="436"/>
                    <a:pt x="915" y="431"/>
                    <a:pt x="915" y="440"/>
                  </a:cubicBezTo>
                  <a:lnTo>
                    <a:pt x="915" y="447"/>
                  </a:lnTo>
                  <a:lnTo>
                    <a:pt x="919" y="447"/>
                  </a:lnTo>
                  <a:lnTo>
                    <a:pt x="918" y="481"/>
                  </a:lnTo>
                  <a:lnTo>
                    <a:pt x="910" y="500"/>
                  </a:lnTo>
                  <a:lnTo>
                    <a:pt x="910" y="545"/>
                  </a:lnTo>
                  <a:lnTo>
                    <a:pt x="907" y="552"/>
                  </a:lnTo>
                  <a:lnTo>
                    <a:pt x="908" y="578"/>
                  </a:lnTo>
                  <a:lnTo>
                    <a:pt x="888" y="607"/>
                  </a:lnTo>
                  <a:lnTo>
                    <a:pt x="890" y="607"/>
                  </a:lnTo>
                  <a:lnTo>
                    <a:pt x="900" y="624"/>
                  </a:lnTo>
                  <a:lnTo>
                    <a:pt x="900" y="661"/>
                  </a:lnTo>
                  <a:lnTo>
                    <a:pt x="903" y="661"/>
                  </a:lnTo>
                  <a:lnTo>
                    <a:pt x="903" y="693"/>
                  </a:lnTo>
                  <a:lnTo>
                    <a:pt x="907" y="693"/>
                  </a:lnTo>
                  <a:cubicBezTo>
                    <a:pt x="906" y="710"/>
                    <a:pt x="903" y="701"/>
                    <a:pt x="903" y="711"/>
                  </a:cubicBezTo>
                  <a:lnTo>
                    <a:pt x="903" y="718"/>
                  </a:lnTo>
                  <a:cubicBezTo>
                    <a:pt x="897" y="719"/>
                    <a:pt x="887" y="729"/>
                    <a:pt x="887" y="738"/>
                  </a:cubicBezTo>
                  <a:lnTo>
                    <a:pt x="887" y="745"/>
                  </a:lnTo>
                  <a:cubicBezTo>
                    <a:pt x="887" y="757"/>
                    <a:pt x="899" y="757"/>
                    <a:pt x="900" y="773"/>
                  </a:cubicBezTo>
                  <a:lnTo>
                    <a:pt x="896" y="773"/>
                  </a:lnTo>
                  <a:lnTo>
                    <a:pt x="897" y="784"/>
                  </a:lnTo>
                  <a:lnTo>
                    <a:pt x="903" y="795"/>
                  </a:lnTo>
                  <a:lnTo>
                    <a:pt x="903" y="805"/>
                  </a:lnTo>
                  <a:cubicBezTo>
                    <a:pt x="903" y="814"/>
                    <a:pt x="907" y="809"/>
                    <a:pt x="907" y="818"/>
                  </a:cubicBezTo>
                  <a:lnTo>
                    <a:pt x="907" y="842"/>
                  </a:lnTo>
                  <a:cubicBezTo>
                    <a:pt x="907" y="848"/>
                    <a:pt x="905" y="848"/>
                    <a:pt x="903" y="852"/>
                  </a:cubicBezTo>
                  <a:lnTo>
                    <a:pt x="903" y="872"/>
                  </a:lnTo>
                  <a:cubicBezTo>
                    <a:pt x="901" y="877"/>
                    <a:pt x="900" y="877"/>
                    <a:pt x="900" y="882"/>
                  </a:cubicBezTo>
                  <a:lnTo>
                    <a:pt x="900" y="902"/>
                  </a:lnTo>
                  <a:lnTo>
                    <a:pt x="896" y="902"/>
                  </a:lnTo>
                  <a:lnTo>
                    <a:pt x="907" y="924"/>
                  </a:lnTo>
                  <a:lnTo>
                    <a:pt x="907" y="939"/>
                  </a:lnTo>
                  <a:cubicBezTo>
                    <a:pt x="907" y="948"/>
                    <a:pt x="910" y="943"/>
                    <a:pt x="910" y="952"/>
                  </a:cubicBezTo>
                  <a:lnTo>
                    <a:pt x="910" y="972"/>
                  </a:lnTo>
                  <a:cubicBezTo>
                    <a:pt x="910" y="980"/>
                    <a:pt x="907" y="975"/>
                    <a:pt x="907" y="984"/>
                  </a:cubicBezTo>
                  <a:lnTo>
                    <a:pt x="907" y="1014"/>
                  </a:lnTo>
                  <a:cubicBezTo>
                    <a:pt x="907" y="1022"/>
                    <a:pt x="910" y="1018"/>
                    <a:pt x="910" y="1026"/>
                  </a:cubicBezTo>
                  <a:lnTo>
                    <a:pt x="910" y="1059"/>
                  </a:lnTo>
                  <a:lnTo>
                    <a:pt x="907" y="1059"/>
                  </a:lnTo>
                  <a:lnTo>
                    <a:pt x="907" y="1069"/>
                  </a:lnTo>
                  <a:cubicBezTo>
                    <a:pt x="907" y="1077"/>
                    <a:pt x="903" y="1072"/>
                    <a:pt x="903" y="1081"/>
                  </a:cubicBezTo>
                  <a:lnTo>
                    <a:pt x="903" y="1091"/>
                  </a:lnTo>
                  <a:lnTo>
                    <a:pt x="907" y="1091"/>
                  </a:lnTo>
                  <a:lnTo>
                    <a:pt x="907" y="1101"/>
                  </a:lnTo>
                  <a:cubicBezTo>
                    <a:pt x="907" y="1109"/>
                    <a:pt x="903" y="1105"/>
                    <a:pt x="903" y="1113"/>
                  </a:cubicBezTo>
                  <a:lnTo>
                    <a:pt x="903" y="1198"/>
                  </a:lnTo>
                  <a:lnTo>
                    <a:pt x="900" y="1198"/>
                  </a:lnTo>
                  <a:lnTo>
                    <a:pt x="900" y="1208"/>
                  </a:lnTo>
                  <a:cubicBezTo>
                    <a:pt x="900" y="1209"/>
                    <a:pt x="893" y="1233"/>
                    <a:pt x="893" y="1235"/>
                  </a:cubicBezTo>
                  <a:lnTo>
                    <a:pt x="893" y="1245"/>
                  </a:lnTo>
                  <a:cubicBezTo>
                    <a:pt x="886" y="1248"/>
                    <a:pt x="882" y="1290"/>
                    <a:pt x="868" y="1290"/>
                  </a:cubicBezTo>
                  <a:lnTo>
                    <a:pt x="861" y="1290"/>
                  </a:lnTo>
                  <a:lnTo>
                    <a:pt x="861" y="1295"/>
                  </a:lnTo>
                  <a:lnTo>
                    <a:pt x="836" y="1295"/>
                  </a:lnTo>
                  <a:cubicBezTo>
                    <a:pt x="835" y="1290"/>
                    <a:pt x="826" y="1282"/>
                    <a:pt x="822" y="1282"/>
                  </a:cubicBezTo>
                  <a:lnTo>
                    <a:pt x="820" y="1282"/>
                  </a:lnTo>
                  <a:cubicBezTo>
                    <a:pt x="814" y="1282"/>
                    <a:pt x="810" y="1284"/>
                    <a:pt x="806" y="1287"/>
                  </a:cubicBezTo>
                  <a:cubicBezTo>
                    <a:pt x="800" y="1283"/>
                    <a:pt x="759" y="1257"/>
                    <a:pt x="755" y="1257"/>
                  </a:cubicBezTo>
                  <a:lnTo>
                    <a:pt x="694" y="1257"/>
                  </a:lnTo>
                  <a:cubicBezTo>
                    <a:pt x="696" y="1267"/>
                    <a:pt x="705" y="1267"/>
                    <a:pt x="712" y="1276"/>
                  </a:cubicBezTo>
                  <a:cubicBezTo>
                    <a:pt x="717" y="1282"/>
                    <a:pt x="726" y="1290"/>
                    <a:pt x="734" y="1290"/>
                  </a:cubicBezTo>
                  <a:lnTo>
                    <a:pt x="739" y="1300"/>
                  </a:lnTo>
                  <a:lnTo>
                    <a:pt x="736" y="1300"/>
                  </a:lnTo>
                  <a:lnTo>
                    <a:pt x="736" y="1305"/>
                  </a:lnTo>
                  <a:cubicBezTo>
                    <a:pt x="733" y="1301"/>
                    <a:pt x="733" y="1300"/>
                    <a:pt x="729" y="1300"/>
                  </a:cubicBezTo>
                  <a:cubicBezTo>
                    <a:pt x="723" y="1300"/>
                    <a:pt x="726" y="1305"/>
                    <a:pt x="720" y="1304"/>
                  </a:cubicBezTo>
                  <a:lnTo>
                    <a:pt x="680" y="1305"/>
                  </a:lnTo>
                  <a:cubicBezTo>
                    <a:pt x="678" y="1305"/>
                    <a:pt x="661" y="1295"/>
                    <a:pt x="660" y="1295"/>
                  </a:cubicBezTo>
                  <a:lnTo>
                    <a:pt x="650" y="1295"/>
                  </a:lnTo>
                  <a:lnTo>
                    <a:pt x="650" y="1290"/>
                  </a:lnTo>
                  <a:lnTo>
                    <a:pt x="627" y="1290"/>
                  </a:lnTo>
                  <a:cubicBezTo>
                    <a:pt x="622" y="1290"/>
                    <a:pt x="622" y="1286"/>
                    <a:pt x="618" y="1282"/>
                  </a:cubicBezTo>
                  <a:lnTo>
                    <a:pt x="609" y="1295"/>
                  </a:lnTo>
                  <a:lnTo>
                    <a:pt x="562" y="1295"/>
                  </a:lnTo>
                  <a:lnTo>
                    <a:pt x="562" y="1290"/>
                  </a:lnTo>
                  <a:lnTo>
                    <a:pt x="555" y="1290"/>
                  </a:lnTo>
                  <a:cubicBezTo>
                    <a:pt x="548" y="1290"/>
                    <a:pt x="549" y="1282"/>
                    <a:pt x="546" y="1282"/>
                  </a:cubicBezTo>
                  <a:cubicBezTo>
                    <a:pt x="541" y="1282"/>
                    <a:pt x="538" y="1290"/>
                    <a:pt x="537" y="1295"/>
                  </a:cubicBezTo>
                  <a:lnTo>
                    <a:pt x="511" y="1295"/>
                  </a:lnTo>
                  <a:lnTo>
                    <a:pt x="511" y="1300"/>
                  </a:lnTo>
                  <a:lnTo>
                    <a:pt x="477" y="1300"/>
                  </a:lnTo>
                  <a:lnTo>
                    <a:pt x="477" y="1295"/>
                  </a:lnTo>
                  <a:cubicBezTo>
                    <a:pt x="470" y="1297"/>
                    <a:pt x="474" y="1300"/>
                    <a:pt x="468" y="1300"/>
                  </a:cubicBezTo>
                  <a:lnTo>
                    <a:pt x="451" y="1300"/>
                  </a:lnTo>
                  <a:lnTo>
                    <a:pt x="451" y="1295"/>
                  </a:lnTo>
                  <a:lnTo>
                    <a:pt x="438" y="1295"/>
                  </a:lnTo>
                  <a:lnTo>
                    <a:pt x="438" y="1300"/>
                  </a:lnTo>
                  <a:lnTo>
                    <a:pt x="383" y="1299"/>
                  </a:lnTo>
                  <a:lnTo>
                    <a:pt x="379" y="1290"/>
                  </a:lnTo>
                  <a:lnTo>
                    <a:pt x="371" y="1290"/>
                  </a:lnTo>
                  <a:cubicBezTo>
                    <a:pt x="365" y="1290"/>
                    <a:pt x="366" y="1282"/>
                    <a:pt x="363" y="1282"/>
                  </a:cubicBezTo>
                  <a:cubicBezTo>
                    <a:pt x="358" y="1282"/>
                    <a:pt x="355" y="1290"/>
                    <a:pt x="354" y="1295"/>
                  </a:cubicBezTo>
                  <a:lnTo>
                    <a:pt x="271" y="1295"/>
                  </a:lnTo>
                  <a:cubicBezTo>
                    <a:pt x="265" y="1295"/>
                    <a:pt x="267" y="1300"/>
                    <a:pt x="264" y="1300"/>
                  </a:cubicBezTo>
                  <a:cubicBezTo>
                    <a:pt x="258" y="1300"/>
                    <a:pt x="261" y="1295"/>
                    <a:pt x="255" y="1295"/>
                  </a:cubicBezTo>
                  <a:lnTo>
                    <a:pt x="236" y="1295"/>
                  </a:lnTo>
                  <a:lnTo>
                    <a:pt x="236" y="1300"/>
                  </a:lnTo>
                  <a:lnTo>
                    <a:pt x="218" y="1300"/>
                  </a:lnTo>
                  <a:lnTo>
                    <a:pt x="218" y="1295"/>
                  </a:lnTo>
                  <a:lnTo>
                    <a:pt x="203" y="1295"/>
                  </a:lnTo>
                  <a:cubicBezTo>
                    <a:pt x="199" y="1295"/>
                    <a:pt x="199" y="1297"/>
                    <a:pt x="195" y="1300"/>
                  </a:cubicBezTo>
                  <a:lnTo>
                    <a:pt x="174" y="1299"/>
                  </a:lnTo>
                  <a:lnTo>
                    <a:pt x="169" y="1305"/>
                  </a:lnTo>
                  <a:lnTo>
                    <a:pt x="106" y="1305"/>
                  </a:lnTo>
                  <a:cubicBezTo>
                    <a:pt x="103" y="1308"/>
                    <a:pt x="103" y="1310"/>
                    <a:pt x="99" y="1310"/>
                  </a:cubicBezTo>
                  <a:lnTo>
                    <a:pt x="92" y="1309"/>
                  </a:lnTo>
                  <a:lnTo>
                    <a:pt x="92" y="1305"/>
                  </a:lnTo>
                  <a:lnTo>
                    <a:pt x="51" y="1305"/>
                  </a:lnTo>
                  <a:cubicBezTo>
                    <a:pt x="47" y="1304"/>
                    <a:pt x="47" y="1303"/>
                    <a:pt x="44" y="1300"/>
                  </a:cubicBezTo>
                  <a:lnTo>
                    <a:pt x="34" y="1300"/>
                  </a:lnTo>
                  <a:cubicBezTo>
                    <a:pt x="23" y="1289"/>
                    <a:pt x="13" y="1275"/>
                    <a:pt x="5" y="1260"/>
                  </a:cubicBezTo>
                  <a:cubicBezTo>
                    <a:pt x="5" y="1244"/>
                    <a:pt x="9" y="1217"/>
                    <a:pt x="0" y="1213"/>
                  </a:cubicBezTo>
                  <a:lnTo>
                    <a:pt x="0" y="1141"/>
                  </a:lnTo>
                  <a:lnTo>
                    <a:pt x="5" y="1138"/>
                  </a:lnTo>
                  <a:close/>
                </a:path>
              </a:pathLst>
            </a:custGeom>
            <a:solidFill>
              <a:srgbClr val="E500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600" b="0" i="0" u="none" strike="noStrike" kern="1200" cap="none" spc="0" normalizeH="0" baseline="0" noProof="0">
                <a:ln>
                  <a:noFill/>
                </a:ln>
                <a:solidFill>
                  <a:prstClr val="black"/>
                </a:solidFill>
                <a:effectLst/>
                <a:uLnTx/>
                <a:uFillTx/>
                <a:latin typeface="华文行楷" panose="02010800040101010101" pitchFamily="2" charset="-122"/>
                <a:ea typeface="华文行楷" panose="02010800040101010101" pitchFamily="2" charset="-122"/>
                <a:cs typeface="+mn-cs"/>
              </a:endParaRPr>
            </a:p>
          </p:txBody>
        </p:sp>
        <p:sp>
          <p:nvSpPr>
            <p:cNvPr id="23" name="Freeform 151"/>
            <p:cNvSpPr>
              <a:spLocks noEditPoints="1"/>
            </p:cNvSpPr>
            <p:nvPr>
              <p:custDataLst>
                <p:tags r:id="rId7"/>
              </p:custDataLst>
            </p:nvPr>
          </p:nvSpPr>
          <p:spPr bwMode="auto">
            <a:xfrm>
              <a:off x="4933269" y="4482420"/>
              <a:ext cx="138113" cy="458788"/>
            </a:xfrm>
            <a:custGeom>
              <a:gdLst>
                <a:gd name="T0" fmla="*/ 170 w 366"/>
                <a:gd name="T1" fmla="*/ 179 h 1245"/>
                <a:gd name="T2" fmla="*/ 182 w 366"/>
                <a:gd name="T3" fmla="*/ 3 h 1245"/>
                <a:gd name="T4" fmla="*/ 208 w 366"/>
                <a:gd name="T5" fmla="*/ 118 h 1245"/>
                <a:gd name="T6" fmla="*/ 310 w 366"/>
                <a:gd name="T7" fmla="*/ 92 h 1245"/>
                <a:gd name="T8" fmla="*/ 342 w 366"/>
                <a:gd name="T9" fmla="*/ 74 h 1245"/>
                <a:gd name="T10" fmla="*/ 352 w 366"/>
                <a:gd name="T11" fmla="*/ 184 h 1245"/>
                <a:gd name="T12" fmla="*/ 209 w 366"/>
                <a:gd name="T13" fmla="*/ 337 h 1245"/>
                <a:gd name="T14" fmla="*/ 212 w 366"/>
                <a:gd name="T15" fmla="*/ 610 h 1245"/>
                <a:gd name="T16" fmla="*/ 170 w 366"/>
                <a:gd name="T17" fmla="*/ 592 h 1245"/>
                <a:gd name="T18" fmla="*/ 70 w 366"/>
                <a:gd name="T19" fmla="*/ 330 h 1245"/>
                <a:gd name="T20" fmla="*/ 15 w 366"/>
                <a:gd name="T21" fmla="*/ 191 h 1245"/>
                <a:gd name="T22" fmla="*/ 39 w 366"/>
                <a:gd name="T23" fmla="*/ 76 h 1245"/>
                <a:gd name="T24" fmla="*/ 57 w 366"/>
                <a:gd name="T25" fmla="*/ 144 h 1245"/>
                <a:gd name="T26" fmla="*/ 54 w 366"/>
                <a:gd name="T27" fmla="*/ 220 h 1245"/>
                <a:gd name="T28" fmla="*/ 79 w 366"/>
                <a:gd name="T29" fmla="*/ 287 h 1245"/>
                <a:gd name="T30" fmla="*/ 170 w 366"/>
                <a:gd name="T31" fmla="*/ 295 h 1245"/>
                <a:gd name="T32" fmla="*/ 209 w 366"/>
                <a:gd name="T33" fmla="*/ 254 h 1245"/>
                <a:gd name="T34" fmla="*/ 315 w 366"/>
                <a:gd name="T35" fmla="*/ 230 h 1245"/>
                <a:gd name="T36" fmla="*/ 209 w 366"/>
                <a:gd name="T37" fmla="*/ 254 h 1245"/>
                <a:gd name="T38" fmla="*/ 134 w 366"/>
                <a:gd name="T39" fmla="*/ 909 h 1245"/>
                <a:gd name="T40" fmla="*/ 200 w 366"/>
                <a:gd name="T41" fmla="*/ 987 h 1245"/>
                <a:gd name="T42" fmla="*/ 74 w 366"/>
                <a:gd name="T43" fmla="*/ 1026 h 1245"/>
                <a:gd name="T44" fmla="*/ 157 w 366"/>
                <a:gd name="T45" fmla="*/ 1000 h 1245"/>
                <a:gd name="T46" fmla="*/ 142 w 366"/>
                <a:gd name="T47" fmla="*/ 947 h 1245"/>
                <a:gd name="T48" fmla="*/ 101 w 366"/>
                <a:gd name="T49" fmla="*/ 994 h 1245"/>
                <a:gd name="T50" fmla="*/ 0 w 366"/>
                <a:gd name="T51" fmla="*/ 880 h 1245"/>
                <a:gd name="T52" fmla="*/ 232 w 366"/>
                <a:gd name="T53" fmla="*/ 697 h 1245"/>
                <a:gd name="T54" fmla="*/ 364 w 366"/>
                <a:gd name="T55" fmla="*/ 859 h 1245"/>
                <a:gd name="T56" fmla="*/ 338 w 366"/>
                <a:gd name="T57" fmla="*/ 1192 h 1245"/>
                <a:gd name="T58" fmla="*/ 156 w 366"/>
                <a:gd name="T59" fmla="*/ 1245 h 1245"/>
                <a:gd name="T60" fmla="*/ 7 w 366"/>
                <a:gd name="T61" fmla="*/ 1120 h 1245"/>
                <a:gd name="T62" fmla="*/ 41 w 366"/>
                <a:gd name="T63" fmla="*/ 1002 h 1245"/>
                <a:gd name="T64" fmla="*/ 57 w 366"/>
                <a:gd name="T65" fmla="*/ 1156 h 1245"/>
                <a:gd name="T66" fmla="*/ 294 w 366"/>
                <a:gd name="T67" fmla="*/ 1190 h 1245"/>
                <a:gd name="T68" fmla="*/ 323 w 366"/>
                <a:gd name="T69" fmla="*/ 1062 h 1245"/>
                <a:gd name="T70" fmla="*/ 249 w 366"/>
                <a:gd name="T71" fmla="*/ 1036 h 1245"/>
                <a:gd name="T72" fmla="*/ 271 w 366"/>
                <a:gd name="T73" fmla="*/ 1178 h 1245"/>
                <a:gd name="T74" fmla="*/ 259 w 366"/>
                <a:gd name="T75" fmla="*/ 1203 h 1245"/>
                <a:gd name="T76" fmla="*/ 212 w 366"/>
                <a:gd name="T77" fmla="*/ 1103 h 1245"/>
                <a:gd name="T78" fmla="*/ 81 w 366"/>
                <a:gd name="T79" fmla="*/ 1117 h 1245"/>
                <a:gd name="T80" fmla="*/ 192 w 366"/>
                <a:gd name="T81" fmla="*/ 1081 h 1245"/>
                <a:gd name="T82" fmla="*/ 211 w 366"/>
                <a:gd name="T83" fmla="*/ 1074 h 1245"/>
                <a:gd name="T84" fmla="*/ 221 w 366"/>
                <a:gd name="T85" fmla="*/ 975 h 1245"/>
                <a:gd name="T86" fmla="*/ 113 w 366"/>
                <a:gd name="T87" fmla="*/ 869 h 1245"/>
                <a:gd name="T88" fmla="*/ 90 w 366"/>
                <a:gd name="T89" fmla="*/ 833 h 1245"/>
                <a:gd name="T90" fmla="*/ 184 w 366"/>
                <a:gd name="T91" fmla="*/ 802 h 1245"/>
                <a:gd name="T92" fmla="*/ 192 w 366"/>
                <a:gd name="T93" fmla="*/ 735 h 1245"/>
                <a:gd name="T94" fmla="*/ 86 w 366"/>
                <a:gd name="T95" fmla="*/ 745 h 1245"/>
                <a:gd name="T96" fmla="*/ 42 w 366"/>
                <a:gd name="T97" fmla="*/ 888 h 1245"/>
                <a:gd name="T98" fmla="*/ 223 w 366"/>
                <a:gd name="T99" fmla="*/ 761 h 1245"/>
                <a:gd name="T100" fmla="*/ 235 w 366"/>
                <a:gd name="T101" fmla="*/ 781 h 1245"/>
                <a:gd name="T102" fmla="*/ 310 w 366"/>
                <a:gd name="T103" fmla="*/ 767 h 1245"/>
                <a:gd name="T104" fmla="*/ 274 w 366"/>
                <a:gd name="T105" fmla="*/ 829 h 1245"/>
                <a:gd name="T106" fmla="*/ 292 w 366"/>
                <a:gd name="T107" fmla="*/ 867 h 1245"/>
                <a:gd name="T108" fmla="*/ 227 w 366"/>
                <a:gd name="T109" fmla="*/ 867 h 1245"/>
                <a:gd name="T110" fmla="*/ 299 w 366"/>
                <a:gd name="T111" fmla="*/ 891 h 1245"/>
                <a:gd name="T112" fmla="*/ 276 w 366"/>
                <a:gd name="T113" fmla="*/ 950 h 1245"/>
                <a:gd name="T114" fmla="*/ 266 w 366"/>
                <a:gd name="T115" fmla="*/ 972 h 1245"/>
                <a:gd name="T116" fmla="*/ 324 w 366"/>
                <a:gd name="T117" fmla="*/ 1035 h 1245"/>
                <a:gd name="T118" fmla="*/ 322 w 366"/>
                <a:gd name="T119" fmla="*/ 869 h 1245"/>
                <a:gd name="T120" fmla="*/ 213 w 366"/>
                <a:gd name="T121" fmla="*/ 735 h 12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66" h="1245">
                  <a:moveTo>
                    <a:pt x="54" y="181"/>
                  </a:moveTo>
                  <a:lnTo>
                    <a:pt x="62" y="180"/>
                  </a:lnTo>
                  <a:lnTo>
                    <a:pt x="170" y="179"/>
                  </a:lnTo>
                  <a:lnTo>
                    <a:pt x="165" y="49"/>
                  </a:lnTo>
                  <a:cubicBezTo>
                    <a:pt x="164" y="31"/>
                    <a:pt x="165" y="20"/>
                    <a:pt x="168" y="15"/>
                  </a:cubicBezTo>
                  <a:cubicBezTo>
                    <a:pt x="172" y="11"/>
                    <a:pt x="176" y="7"/>
                    <a:pt x="182" y="3"/>
                  </a:cubicBezTo>
                  <a:cubicBezTo>
                    <a:pt x="188" y="0"/>
                    <a:pt x="194" y="0"/>
                    <a:pt x="200" y="3"/>
                  </a:cubicBezTo>
                  <a:cubicBezTo>
                    <a:pt x="205" y="8"/>
                    <a:pt x="208" y="14"/>
                    <a:pt x="208" y="21"/>
                  </a:cubicBezTo>
                  <a:lnTo>
                    <a:pt x="208" y="118"/>
                  </a:lnTo>
                  <a:lnTo>
                    <a:pt x="209" y="177"/>
                  </a:lnTo>
                  <a:lnTo>
                    <a:pt x="315" y="176"/>
                  </a:lnTo>
                  <a:lnTo>
                    <a:pt x="310" y="92"/>
                  </a:lnTo>
                  <a:cubicBezTo>
                    <a:pt x="309" y="84"/>
                    <a:pt x="310" y="77"/>
                    <a:pt x="314" y="73"/>
                  </a:cubicBezTo>
                  <a:cubicBezTo>
                    <a:pt x="317" y="68"/>
                    <a:pt x="322" y="66"/>
                    <a:pt x="328" y="65"/>
                  </a:cubicBezTo>
                  <a:cubicBezTo>
                    <a:pt x="333" y="65"/>
                    <a:pt x="337" y="68"/>
                    <a:pt x="342" y="74"/>
                  </a:cubicBezTo>
                  <a:cubicBezTo>
                    <a:pt x="346" y="81"/>
                    <a:pt x="349" y="93"/>
                    <a:pt x="350" y="112"/>
                  </a:cubicBezTo>
                  <a:lnTo>
                    <a:pt x="352" y="156"/>
                  </a:lnTo>
                  <a:cubicBezTo>
                    <a:pt x="352" y="163"/>
                    <a:pt x="352" y="172"/>
                    <a:pt x="352" y="184"/>
                  </a:cubicBezTo>
                  <a:cubicBezTo>
                    <a:pt x="352" y="215"/>
                    <a:pt x="349" y="242"/>
                    <a:pt x="345" y="264"/>
                  </a:cubicBezTo>
                  <a:cubicBezTo>
                    <a:pt x="341" y="287"/>
                    <a:pt x="331" y="303"/>
                    <a:pt x="314" y="313"/>
                  </a:cubicBezTo>
                  <a:cubicBezTo>
                    <a:pt x="298" y="324"/>
                    <a:pt x="263" y="331"/>
                    <a:pt x="209" y="337"/>
                  </a:cubicBezTo>
                  <a:lnTo>
                    <a:pt x="209" y="519"/>
                  </a:lnTo>
                  <a:cubicBezTo>
                    <a:pt x="209" y="548"/>
                    <a:pt x="210" y="570"/>
                    <a:pt x="211" y="583"/>
                  </a:cubicBezTo>
                  <a:cubicBezTo>
                    <a:pt x="211" y="596"/>
                    <a:pt x="212" y="605"/>
                    <a:pt x="212" y="610"/>
                  </a:cubicBezTo>
                  <a:cubicBezTo>
                    <a:pt x="211" y="620"/>
                    <a:pt x="209" y="628"/>
                    <a:pt x="205" y="634"/>
                  </a:cubicBezTo>
                  <a:cubicBezTo>
                    <a:pt x="202" y="641"/>
                    <a:pt x="197" y="644"/>
                    <a:pt x="192" y="643"/>
                  </a:cubicBezTo>
                  <a:cubicBezTo>
                    <a:pt x="178" y="643"/>
                    <a:pt x="170" y="626"/>
                    <a:pt x="170" y="592"/>
                  </a:cubicBezTo>
                  <a:lnTo>
                    <a:pt x="170" y="507"/>
                  </a:lnTo>
                  <a:lnTo>
                    <a:pt x="169" y="337"/>
                  </a:lnTo>
                  <a:cubicBezTo>
                    <a:pt x="125" y="337"/>
                    <a:pt x="92" y="334"/>
                    <a:pt x="70" y="330"/>
                  </a:cubicBezTo>
                  <a:cubicBezTo>
                    <a:pt x="48" y="325"/>
                    <a:pt x="33" y="310"/>
                    <a:pt x="26" y="284"/>
                  </a:cubicBezTo>
                  <a:cubicBezTo>
                    <a:pt x="19" y="259"/>
                    <a:pt x="15" y="237"/>
                    <a:pt x="15" y="221"/>
                  </a:cubicBezTo>
                  <a:cubicBezTo>
                    <a:pt x="15" y="204"/>
                    <a:pt x="15" y="194"/>
                    <a:pt x="15" y="191"/>
                  </a:cubicBezTo>
                  <a:lnTo>
                    <a:pt x="15" y="121"/>
                  </a:lnTo>
                  <a:cubicBezTo>
                    <a:pt x="15" y="106"/>
                    <a:pt x="18" y="95"/>
                    <a:pt x="22" y="87"/>
                  </a:cubicBezTo>
                  <a:cubicBezTo>
                    <a:pt x="27" y="79"/>
                    <a:pt x="33" y="76"/>
                    <a:pt x="39" y="76"/>
                  </a:cubicBezTo>
                  <a:cubicBezTo>
                    <a:pt x="45" y="77"/>
                    <a:pt x="50" y="80"/>
                    <a:pt x="54" y="87"/>
                  </a:cubicBezTo>
                  <a:cubicBezTo>
                    <a:pt x="58" y="94"/>
                    <a:pt x="61" y="102"/>
                    <a:pt x="61" y="112"/>
                  </a:cubicBezTo>
                  <a:lnTo>
                    <a:pt x="57" y="144"/>
                  </a:lnTo>
                  <a:lnTo>
                    <a:pt x="55" y="168"/>
                  </a:lnTo>
                  <a:lnTo>
                    <a:pt x="54" y="181"/>
                  </a:lnTo>
                  <a:close/>
                  <a:moveTo>
                    <a:pt x="54" y="220"/>
                  </a:moveTo>
                  <a:cubicBezTo>
                    <a:pt x="53" y="231"/>
                    <a:pt x="53" y="239"/>
                    <a:pt x="54" y="243"/>
                  </a:cubicBezTo>
                  <a:cubicBezTo>
                    <a:pt x="55" y="247"/>
                    <a:pt x="57" y="254"/>
                    <a:pt x="61" y="264"/>
                  </a:cubicBezTo>
                  <a:cubicBezTo>
                    <a:pt x="65" y="273"/>
                    <a:pt x="71" y="281"/>
                    <a:pt x="79" y="287"/>
                  </a:cubicBezTo>
                  <a:cubicBezTo>
                    <a:pt x="86" y="293"/>
                    <a:pt x="111" y="296"/>
                    <a:pt x="152" y="295"/>
                  </a:cubicBezTo>
                  <a:lnTo>
                    <a:pt x="161" y="295"/>
                  </a:lnTo>
                  <a:lnTo>
                    <a:pt x="170" y="295"/>
                  </a:lnTo>
                  <a:lnTo>
                    <a:pt x="169" y="218"/>
                  </a:lnTo>
                  <a:lnTo>
                    <a:pt x="54" y="220"/>
                  </a:lnTo>
                  <a:close/>
                  <a:moveTo>
                    <a:pt x="209" y="254"/>
                  </a:moveTo>
                  <a:lnTo>
                    <a:pt x="209" y="294"/>
                  </a:lnTo>
                  <a:cubicBezTo>
                    <a:pt x="245" y="294"/>
                    <a:pt x="272" y="289"/>
                    <a:pt x="289" y="280"/>
                  </a:cubicBezTo>
                  <a:cubicBezTo>
                    <a:pt x="306" y="272"/>
                    <a:pt x="315" y="255"/>
                    <a:pt x="315" y="230"/>
                  </a:cubicBezTo>
                  <a:lnTo>
                    <a:pt x="315" y="216"/>
                  </a:lnTo>
                  <a:lnTo>
                    <a:pt x="209" y="218"/>
                  </a:lnTo>
                  <a:lnTo>
                    <a:pt x="209" y="254"/>
                  </a:lnTo>
                  <a:close/>
                  <a:moveTo>
                    <a:pt x="62" y="975"/>
                  </a:moveTo>
                  <a:cubicBezTo>
                    <a:pt x="61" y="946"/>
                    <a:pt x="67" y="929"/>
                    <a:pt x="80" y="921"/>
                  </a:cubicBezTo>
                  <a:cubicBezTo>
                    <a:pt x="93" y="914"/>
                    <a:pt x="111" y="910"/>
                    <a:pt x="134" y="909"/>
                  </a:cubicBezTo>
                  <a:cubicBezTo>
                    <a:pt x="158" y="907"/>
                    <a:pt x="173" y="909"/>
                    <a:pt x="181" y="915"/>
                  </a:cubicBezTo>
                  <a:cubicBezTo>
                    <a:pt x="192" y="924"/>
                    <a:pt x="198" y="937"/>
                    <a:pt x="199" y="956"/>
                  </a:cubicBezTo>
                  <a:cubicBezTo>
                    <a:pt x="199" y="974"/>
                    <a:pt x="200" y="984"/>
                    <a:pt x="200" y="987"/>
                  </a:cubicBezTo>
                  <a:cubicBezTo>
                    <a:pt x="199" y="998"/>
                    <a:pt x="195" y="1010"/>
                    <a:pt x="187" y="1024"/>
                  </a:cubicBezTo>
                  <a:cubicBezTo>
                    <a:pt x="178" y="1038"/>
                    <a:pt x="158" y="1045"/>
                    <a:pt x="126" y="1045"/>
                  </a:cubicBezTo>
                  <a:cubicBezTo>
                    <a:pt x="99" y="1045"/>
                    <a:pt x="82" y="1039"/>
                    <a:pt x="74" y="1026"/>
                  </a:cubicBezTo>
                  <a:cubicBezTo>
                    <a:pt x="66" y="1014"/>
                    <a:pt x="62" y="996"/>
                    <a:pt x="62" y="975"/>
                  </a:cubicBezTo>
                  <a:close/>
                  <a:moveTo>
                    <a:pt x="124" y="1006"/>
                  </a:moveTo>
                  <a:cubicBezTo>
                    <a:pt x="141" y="1007"/>
                    <a:pt x="153" y="1006"/>
                    <a:pt x="157" y="1000"/>
                  </a:cubicBezTo>
                  <a:cubicBezTo>
                    <a:pt x="162" y="995"/>
                    <a:pt x="164" y="987"/>
                    <a:pt x="164" y="977"/>
                  </a:cubicBezTo>
                  <a:cubicBezTo>
                    <a:pt x="165" y="967"/>
                    <a:pt x="164" y="960"/>
                    <a:pt x="162" y="956"/>
                  </a:cubicBezTo>
                  <a:cubicBezTo>
                    <a:pt x="158" y="951"/>
                    <a:pt x="151" y="948"/>
                    <a:pt x="142" y="947"/>
                  </a:cubicBezTo>
                  <a:cubicBezTo>
                    <a:pt x="110" y="946"/>
                    <a:pt x="95" y="954"/>
                    <a:pt x="98" y="970"/>
                  </a:cubicBezTo>
                  <a:lnTo>
                    <a:pt x="99" y="975"/>
                  </a:lnTo>
                  <a:lnTo>
                    <a:pt x="101" y="994"/>
                  </a:lnTo>
                  <a:cubicBezTo>
                    <a:pt x="102" y="1002"/>
                    <a:pt x="109" y="1006"/>
                    <a:pt x="124" y="1006"/>
                  </a:cubicBezTo>
                  <a:close/>
                  <a:moveTo>
                    <a:pt x="0" y="964"/>
                  </a:moveTo>
                  <a:lnTo>
                    <a:pt x="0" y="880"/>
                  </a:lnTo>
                  <a:cubicBezTo>
                    <a:pt x="0" y="865"/>
                    <a:pt x="2" y="842"/>
                    <a:pt x="4" y="811"/>
                  </a:cubicBezTo>
                  <a:cubicBezTo>
                    <a:pt x="6" y="780"/>
                    <a:pt x="15" y="752"/>
                    <a:pt x="30" y="727"/>
                  </a:cubicBezTo>
                  <a:cubicBezTo>
                    <a:pt x="46" y="702"/>
                    <a:pt x="113" y="692"/>
                    <a:pt x="232" y="697"/>
                  </a:cubicBezTo>
                  <a:cubicBezTo>
                    <a:pt x="286" y="699"/>
                    <a:pt x="320" y="709"/>
                    <a:pt x="335" y="727"/>
                  </a:cubicBezTo>
                  <a:cubicBezTo>
                    <a:pt x="350" y="744"/>
                    <a:pt x="359" y="764"/>
                    <a:pt x="360" y="788"/>
                  </a:cubicBezTo>
                  <a:lnTo>
                    <a:pt x="364" y="859"/>
                  </a:lnTo>
                  <a:lnTo>
                    <a:pt x="366" y="991"/>
                  </a:lnTo>
                  <a:lnTo>
                    <a:pt x="362" y="1090"/>
                  </a:lnTo>
                  <a:cubicBezTo>
                    <a:pt x="359" y="1136"/>
                    <a:pt x="351" y="1170"/>
                    <a:pt x="338" y="1192"/>
                  </a:cubicBezTo>
                  <a:cubicBezTo>
                    <a:pt x="326" y="1213"/>
                    <a:pt x="312" y="1227"/>
                    <a:pt x="299" y="1235"/>
                  </a:cubicBezTo>
                  <a:cubicBezTo>
                    <a:pt x="286" y="1242"/>
                    <a:pt x="267" y="1245"/>
                    <a:pt x="244" y="1245"/>
                  </a:cubicBezTo>
                  <a:lnTo>
                    <a:pt x="156" y="1245"/>
                  </a:lnTo>
                  <a:cubicBezTo>
                    <a:pt x="111" y="1245"/>
                    <a:pt x="81" y="1241"/>
                    <a:pt x="67" y="1232"/>
                  </a:cubicBezTo>
                  <a:cubicBezTo>
                    <a:pt x="52" y="1223"/>
                    <a:pt x="39" y="1209"/>
                    <a:pt x="26" y="1191"/>
                  </a:cubicBezTo>
                  <a:cubicBezTo>
                    <a:pt x="14" y="1173"/>
                    <a:pt x="8" y="1149"/>
                    <a:pt x="7" y="1120"/>
                  </a:cubicBezTo>
                  <a:lnTo>
                    <a:pt x="3" y="1049"/>
                  </a:lnTo>
                  <a:lnTo>
                    <a:pt x="0" y="964"/>
                  </a:lnTo>
                  <a:close/>
                  <a:moveTo>
                    <a:pt x="41" y="1002"/>
                  </a:moveTo>
                  <a:lnTo>
                    <a:pt x="43" y="1063"/>
                  </a:lnTo>
                  <a:cubicBezTo>
                    <a:pt x="43" y="1070"/>
                    <a:pt x="44" y="1084"/>
                    <a:pt x="47" y="1105"/>
                  </a:cubicBezTo>
                  <a:cubicBezTo>
                    <a:pt x="49" y="1125"/>
                    <a:pt x="52" y="1142"/>
                    <a:pt x="57" y="1156"/>
                  </a:cubicBezTo>
                  <a:cubicBezTo>
                    <a:pt x="62" y="1170"/>
                    <a:pt x="72" y="1183"/>
                    <a:pt x="86" y="1194"/>
                  </a:cubicBezTo>
                  <a:cubicBezTo>
                    <a:pt x="100" y="1206"/>
                    <a:pt x="136" y="1211"/>
                    <a:pt x="193" y="1211"/>
                  </a:cubicBezTo>
                  <a:cubicBezTo>
                    <a:pt x="251" y="1211"/>
                    <a:pt x="285" y="1204"/>
                    <a:pt x="294" y="1190"/>
                  </a:cubicBezTo>
                  <a:cubicBezTo>
                    <a:pt x="304" y="1176"/>
                    <a:pt x="311" y="1157"/>
                    <a:pt x="316" y="1134"/>
                  </a:cubicBezTo>
                  <a:cubicBezTo>
                    <a:pt x="321" y="1111"/>
                    <a:pt x="323" y="1092"/>
                    <a:pt x="323" y="1077"/>
                  </a:cubicBezTo>
                  <a:lnTo>
                    <a:pt x="323" y="1062"/>
                  </a:lnTo>
                  <a:cubicBezTo>
                    <a:pt x="314" y="1066"/>
                    <a:pt x="306" y="1066"/>
                    <a:pt x="299" y="1063"/>
                  </a:cubicBezTo>
                  <a:cubicBezTo>
                    <a:pt x="292" y="1059"/>
                    <a:pt x="276" y="1045"/>
                    <a:pt x="251" y="1019"/>
                  </a:cubicBezTo>
                  <a:cubicBezTo>
                    <a:pt x="250" y="1025"/>
                    <a:pt x="249" y="1030"/>
                    <a:pt x="249" y="1036"/>
                  </a:cubicBezTo>
                  <a:cubicBezTo>
                    <a:pt x="248" y="1042"/>
                    <a:pt x="248" y="1053"/>
                    <a:pt x="247" y="1071"/>
                  </a:cubicBezTo>
                  <a:cubicBezTo>
                    <a:pt x="247" y="1088"/>
                    <a:pt x="249" y="1105"/>
                    <a:pt x="255" y="1121"/>
                  </a:cubicBezTo>
                  <a:cubicBezTo>
                    <a:pt x="265" y="1158"/>
                    <a:pt x="270" y="1178"/>
                    <a:pt x="271" y="1178"/>
                  </a:cubicBezTo>
                  <a:lnTo>
                    <a:pt x="271" y="1185"/>
                  </a:lnTo>
                  <a:cubicBezTo>
                    <a:pt x="271" y="1191"/>
                    <a:pt x="270" y="1195"/>
                    <a:pt x="269" y="1196"/>
                  </a:cubicBezTo>
                  <a:cubicBezTo>
                    <a:pt x="268" y="1198"/>
                    <a:pt x="264" y="1201"/>
                    <a:pt x="259" y="1203"/>
                  </a:cubicBezTo>
                  <a:cubicBezTo>
                    <a:pt x="254" y="1205"/>
                    <a:pt x="249" y="1204"/>
                    <a:pt x="244" y="1198"/>
                  </a:cubicBezTo>
                  <a:cubicBezTo>
                    <a:pt x="235" y="1192"/>
                    <a:pt x="228" y="1178"/>
                    <a:pt x="223" y="1154"/>
                  </a:cubicBezTo>
                  <a:cubicBezTo>
                    <a:pt x="217" y="1131"/>
                    <a:pt x="214" y="1114"/>
                    <a:pt x="212" y="1103"/>
                  </a:cubicBezTo>
                  <a:cubicBezTo>
                    <a:pt x="207" y="1109"/>
                    <a:pt x="204" y="1112"/>
                    <a:pt x="201" y="1114"/>
                  </a:cubicBezTo>
                  <a:cubicBezTo>
                    <a:pt x="197" y="1116"/>
                    <a:pt x="189" y="1117"/>
                    <a:pt x="174" y="1117"/>
                  </a:cubicBezTo>
                  <a:lnTo>
                    <a:pt x="81" y="1117"/>
                  </a:lnTo>
                  <a:cubicBezTo>
                    <a:pt x="64" y="1117"/>
                    <a:pt x="56" y="1112"/>
                    <a:pt x="57" y="1102"/>
                  </a:cubicBezTo>
                  <a:cubicBezTo>
                    <a:pt x="57" y="1087"/>
                    <a:pt x="75" y="1080"/>
                    <a:pt x="111" y="1081"/>
                  </a:cubicBezTo>
                  <a:lnTo>
                    <a:pt x="192" y="1081"/>
                  </a:lnTo>
                  <a:cubicBezTo>
                    <a:pt x="198" y="1082"/>
                    <a:pt x="204" y="1084"/>
                    <a:pt x="211" y="1087"/>
                  </a:cubicBezTo>
                  <a:cubicBezTo>
                    <a:pt x="211" y="1084"/>
                    <a:pt x="210" y="1081"/>
                    <a:pt x="210" y="1079"/>
                  </a:cubicBezTo>
                  <a:cubicBezTo>
                    <a:pt x="209" y="1076"/>
                    <a:pt x="210" y="1075"/>
                    <a:pt x="211" y="1074"/>
                  </a:cubicBezTo>
                  <a:lnTo>
                    <a:pt x="213" y="1022"/>
                  </a:lnTo>
                  <a:cubicBezTo>
                    <a:pt x="213" y="1006"/>
                    <a:pt x="215" y="995"/>
                    <a:pt x="217" y="988"/>
                  </a:cubicBezTo>
                  <a:cubicBezTo>
                    <a:pt x="220" y="982"/>
                    <a:pt x="221" y="978"/>
                    <a:pt x="221" y="975"/>
                  </a:cubicBezTo>
                  <a:lnTo>
                    <a:pt x="195" y="895"/>
                  </a:lnTo>
                  <a:lnTo>
                    <a:pt x="188" y="867"/>
                  </a:lnTo>
                  <a:lnTo>
                    <a:pt x="113" y="869"/>
                  </a:lnTo>
                  <a:lnTo>
                    <a:pt x="74" y="872"/>
                  </a:lnTo>
                  <a:cubicBezTo>
                    <a:pt x="64" y="870"/>
                    <a:pt x="60" y="864"/>
                    <a:pt x="61" y="855"/>
                  </a:cubicBezTo>
                  <a:cubicBezTo>
                    <a:pt x="61" y="841"/>
                    <a:pt x="70" y="834"/>
                    <a:pt x="90" y="833"/>
                  </a:cubicBezTo>
                  <a:lnTo>
                    <a:pt x="188" y="829"/>
                  </a:lnTo>
                  <a:cubicBezTo>
                    <a:pt x="187" y="824"/>
                    <a:pt x="187" y="820"/>
                    <a:pt x="187" y="817"/>
                  </a:cubicBezTo>
                  <a:lnTo>
                    <a:pt x="184" y="802"/>
                  </a:lnTo>
                  <a:lnTo>
                    <a:pt x="184" y="770"/>
                  </a:lnTo>
                  <a:cubicBezTo>
                    <a:pt x="183" y="756"/>
                    <a:pt x="183" y="748"/>
                    <a:pt x="185" y="746"/>
                  </a:cubicBezTo>
                  <a:lnTo>
                    <a:pt x="192" y="735"/>
                  </a:lnTo>
                  <a:lnTo>
                    <a:pt x="183" y="735"/>
                  </a:lnTo>
                  <a:cubicBezTo>
                    <a:pt x="172" y="735"/>
                    <a:pt x="159" y="736"/>
                    <a:pt x="145" y="738"/>
                  </a:cubicBezTo>
                  <a:lnTo>
                    <a:pt x="86" y="745"/>
                  </a:lnTo>
                  <a:cubicBezTo>
                    <a:pt x="71" y="747"/>
                    <a:pt x="60" y="755"/>
                    <a:pt x="53" y="767"/>
                  </a:cubicBezTo>
                  <a:cubicBezTo>
                    <a:pt x="47" y="779"/>
                    <a:pt x="43" y="793"/>
                    <a:pt x="43" y="808"/>
                  </a:cubicBezTo>
                  <a:lnTo>
                    <a:pt x="42" y="888"/>
                  </a:lnTo>
                  <a:lnTo>
                    <a:pt x="41" y="1002"/>
                  </a:lnTo>
                  <a:close/>
                  <a:moveTo>
                    <a:pt x="213" y="735"/>
                  </a:moveTo>
                  <a:cubicBezTo>
                    <a:pt x="219" y="742"/>
                    <a:pt x="222" y="751"/>
                    <a:pt x="223" y="761"/>
                  </a:cubicBezTo>
                  <a:cubicBezTo>
                    <a:pt x="223" y="767"/>
                    <a:pt x="223" y="771"/>
                    <a:pt x="223" y="771"/>
                  </a:cubicBezTo>
                  <a:lnTo>
                    <a:pt x="221" y="783"/>
                  </a:lnTo>
                  <a:cubicBezTo>
                    <a:pt x="226" y="783"/>
                    <a:pt x="230" y="782"/>
                    <a:pt x="235" y="781"/>
                  </a:cubicBezTo>
                  <a:cubicBezTo>
                    <a:pt x="240" y="780"/>
                    <a:pt x="244" y="779"/>
                    <a:pt x="247" y="777"/>
                  </a:cubicBezTo>
                  <a:lnTo>
                    <a:pt x="299" y="754"/>
                  </a:lnTo>
                  <a:cubicBezTo>
                    <a:pt x="306" y="757"/>
                    <a:pt x="310" y="761"/>
                    <a:pt x="310" y="767"/>
                  </a:cubicBezTo>
                  <a:cubicBezTo>
                    <a:pt x="309" y="792"/>
                    <a:pt x="280" y="808"/>
                    <a:pt x="223" y="816"/>
                  </a:cubicBezTo>
                  <a:lnTo>
                    <a:pt x="223" y="828"/>
                  </a:lnTo>
                  <a:cubicBezTo>
                    <a:pt x="238" y="830"/>
                    <a:pt x="255" y="830"/>
                    <a:pt x="274" y="829"/>
                  </a:cubicBezTo>
                  <a:cubicBezTo>
                    <a:pt x="293" y="828"/>
                    <a:pt x="303" y="832"/>
                    <a:pt x="302" y="840"/>
                  </a:cubicBezTo>
                  <a:cubicBezTo>
                    <a:pt x="302" y="848"/>
                    <a:pt x="301" y="854"/>
                    <a:pt x="299" y="858"/>
                  </a:cubicBezTo>
                  <a:cubicBezTo>
                    <a:pt x="297" y="862"/>
                    <a:pt x="295" y="865"/>
                    <a:pt x="292" y="867"/>
                  </a:cubicBezTo>
                  <a:cubicBezTo>
                    <a:pt x="288" y="868"/>
                    <a:pt x="284" y="869"/>
                    <a:pt x="278" y="868"/>
                  </a:cubicBezTo>
                  <a:lnTo>
                    <a:pt x="245" y="867"/>
                  </a:lnTo>
                  <a:lnTo>
                    <a:pt x="227" y="867"/>
                  </a:lnTo>
                  <a:cubicBezTo>
                    <a:pt x="234" y="898"/>
                    <a:pt x="238" y="915"/>
                    <a:pt x="240" y="917"/>
                  </a:cubicBezTo>
                  <a:lnTo>
                    <a:pt x="245" y="932"/>
                  </a:lnTo>
                  <a:cubicBezTo>
                    <a:pt x="268" y="905"/>
                    <a:pt x="286" y="892"/>
                    <a:pt x="299" y="891"/>
                  </a:cubicBezTo>
                  <a:cubicBezTo>
                    <a:pt x="309" y="891"/>
                    <a:pt x="314" y="895"/>
                    <a:pt x="314" y="905"/>
                  </a:cubicBezTo>
                  <a:cubicBezTo>
                    <a:pt x="315" y="914"/>
                    <a:pt x="315" y="920"/>
                    <a:pt x="314" y="921"/>
                  </a:cubicBezTo>
                  <a:cubicBezTo>
                    <a:pt x="312" y="925"/>
                    <a:pt x="299" y="934"/>
                    <a:pt x="276" y="950"/>
                  </a:cubicBezTo>
                  <a:lnTo>
                    <a:pt x="267" y="963"/>
                  </a:lnTo>
                  <a:cubicBezTo>
                    <a:pt x="264" y="966"/>
                    <a:pt x="263" y="967"/>
                    <a:pt x="264" y="968"/>
                  </a:cubicBezTo>
                  <a:cubicBezTo>
                    <a:pt x="264" y="969"/>
                    <a:pt x="265" y="970"/>
                    <a:pt x="266" y="972"/>
                  </a:cubicBezTo>
                  <a:cubicBezTo>
                    <a:pt x="268" y="973"/>
                    <a:pt x="273" y="980"/>
                    <a:pt x="282" y="992"/>
                  </a:cubicBezTo>
                  <a:lnTo>
                    <a:pt x="316" y="1026"/>
                  </a:lnTo>
                  <a:lnTo>
                    <a:pt x="324" y="1035"/>
                  </a:lnTo>
                  <a:lnTo>
                    <a:pt x="324" y="945"/>
                  </a:lnTo>
                  <a:cubicBezTo>
                    <a:pt x="324" y="938"/>
                    <a:pt x="324" y="926"/>
                    <a:pt x="323" y="909"/>
                  </a:cubicBezTo>
                  <a:cubicBezTo>
                    <a:pt x="322" y="892"/>
                    <a:pt x="322" y="879"/>
                    <a:pt x="322" y="869"/>
                  </a:cubicBezTo>
                  <a:lnTo>
                    <a:pt x="322" y="801"/>
                  </a:lnTo>
                  <a:cubicBezTo>
                    <a:pt x="320" y="775"/>
                    <a:pt x="315" y="759"/>
                    <a:pt x="307" y="753"/>
                  </a:cubicBezTo>
                  <a:cubicBezTo>
                    <a:pt x="299" y="748"/>
                    <a:pt x="268" y="742"/>
                    <a:pt x="213" y="735"/>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600" b="0" i="0" u="none" strike="noStrike" kern="1200" cap="none" spc="0" normalizeH="0" baseline="0" noProof="0">
                <a:ln>
                  <a:noFill/>
                </a:ln>
                <a:solidFill>
                  <a:prstClr val="black"/>
                </a:solidFill>
                <a:effectLst/>
                <a:uLnTx/>
                <a:uFillTx/>
                <a:latin typeface="华文行楷" panose="02010800040101010101" pitchFamily="2" charset="-122"/>
                <a:ea typeface="华文行楷" panose="02010800040101010101" pitchFamily="2" charset="-122"/>
                <a:cs typeface="+mn-cs"/>
              </a:endParaRPr>
            </a:p>
          </p:txBody>
        </p:sp>
        <p:sp>
          <p:nvSpPr>
            <p:cNvPr id="24" name="Freeform 152"/>
            <p:cNvSpPr>
              <a:spLocks noEditPoints="1"/>
            </p:cNvSpPr>
            <p:nvPr>
              <p:custDataLst>
                <p:tags r:id="rId8"/>
              </p:custDataLst>
            </p:nvPr>
          </p:nvSpPr>
          <p:spPr bwMode="auto">
            <a:xfrm>
              <a:off x="4777694" y="4674508"/>
              <a:ext cx="138113" cy="228600"/>
            </a:xfrm>
            <a:custGeom>
              <a:gdLst>
                <a:gd name="T0" fmla="*/ 201 w 361"/>
                <a:gd name="T1" fmla="*/ 259 h 618"/>
                <a:gd name="T2" fmla="*/ 202 w 361"/>
                <a:gd name="T3" fmla="*/ 287 h 618"/>
                <a:gd name="T4" fmla="*/ 309 w 361"/>
                <a:gd name="T5" fmla="*/ 337 h 618"/>
                <a:gd name="T6" fmla="*/ 242 w 361"/>
                <a:gd name="T7" fmla="*/ 421 h 618"/>
                <a:gd name="T8" fmla="*/ 197 w 361"/>
                <a:gd name="T9" fmla="*/ 394 h 618"/>
                <a:gd name="T10" fmla="*/ 211 w 361"/>
                <a:gd name="T11" fmla="*/ 374 h 618"/>
                <a:gd name="T12" fmla="*/ 268 w 361"/>
                <a:gd name="T13" fmla="*/ 378 h 618"/>
                <a:gd name="T14" fmla="*/ 256 w 361"/>
                <a:gd name="T15" fmla="*/ 328 h 618"/>
                <a:gd name="T16" fmla="*/ 184 w 361"/>
                <a:gd name="T17" fmla="*/ 321 h 618"/>
                <a:gd name="T18" fmla="*/ 94 w 361"/>
                <a:gd name="T19" fmla="*/ 358 h 618"/>
                <a:gd name="T20" fmla="*/ 110 w 361"/>
                <a:gd name="T21" fmla="*/ 398 h 618"/>
                <a:gd name="T22" fmla="*/ 189 w 361"/>
                <a:gd name="T23" fmla="*/ 391 h 618"/>
                <a:gd name="T24" fmla="*/ 168 w 361"/>
                <a:gd name="T25" fmla="*/ 483 h 618"/>
                <a:gd name="T26" fmla="*/ 211 w 361"/>
                <a:gd name="T27" fmla="*/ 567 h 618"/>
                <a:gd name="T28" fmla="*/ 213 w 361"/>
                <a:gd name="T29" fmla="*/ 494 h 618"/>
                <a:gd name="T30" fmla="*/ 300 w 361"/>
                <a:gd name="T31" fmla="*/ 440 h 618"/>
                <a:gd name="T32" fmla="*/ 321 w 361"/>
                <a:gd name="T33" fmla="*/ 502 h 618"/>
                <a:gd name="T34" fmla="*/ 280 w 361"/>
                <a:gd name="T35" fmla="*/ 475 h 618"/>
                <a:gd name="T36" fmla="*/ 248 w 361"/>
                <a:gd name="T37" fmla="*/ 501 h 618"/>
                <a:gd name="T38" fmla="*/ 246 w 361"/>
                <a:gd name="T39" fmla="*/ 583 h 618"/>
                <a:gd name="T40" fmla="*/ 133 w 361"/>
                <a:gd name="T41" fmla="*/ 590 h 618"/>
                <a:gd name="T42" fmla="*/ 158 w 361"/>
                <a:gd name="T43" fmla="*/ 432 h 618"/>
                <a:gd name="T44" fmla="*/ 136 w 361"/>
                <a:gd name="T45" fmla="*/ 426 h 618"/>
                <a:gd name="T46" fmla="*/ 55 w 361"/>
                <a:gd name="T47" fmla="*/ 380 h 618"/>
                <a:gd name="T48" fmla="*/ 110 w 361"/>
                <a:gd name="T49" fmla="*/ 302 h 618"/>
                <a:gd name="T50" fmla="*/ 166 w 361"/>
                <a:gd name="T51" fmla="*/ 281 h 618"/>
                <a:gd name="T52" fmla="*/ 166 w 361"/>
                <a:gd name="T53" fmla="*/ 257 h 618"/>
                <a:gd name="T54" fmla="*/ 103 w 361"/>
                <a:gd name="T55" fmla="*/ 231 h 618"/>
                <a:gd name="T56" fmla="*/ 172 w 361"/>
                <a:gd name="T57" fmla="*/ 142 h 618"/>
                <a:gd name="T58" fmla="*/ 287 w 361"/>
                <a:gd name="T59" fmla="*/ 94 h 618"/>
                <a:gd name="T60" fmla="*/ 250 w 361"/>
                <a:gd name="T61" fmla="*/ 39 h 618"/>
                <a:gd name="T62" fmla="*/ 80 w 361"/>
                <a:gd name="T63" fmla="*/ 160 h 618"/>
                <a:gd name="T64" fmla="*/ 51 w 361"/>
                <a:gd name="T65" fmla="*/ 324 h 618"/>
                <a:gd name="T66" fmla="*/ 0 w 361"/>
                <a:gd name="T67" fmla="*/ 344 h 618"/>
                <a:gd name="T68" fmla="*/ 41 w 361"/>
                <a:gd name="T69" fmla="*/ 179 h 618"/>
                <a:gd name="T70" fmla="*/ 53 w 361"/>
                <a:gd name="T71" fmla="*/ 34 h 618"/>
                <a:gd name="T72" fmla="*/ 321 w 361"/>
                <a:gd name="T73" fmla="*/ 31 h 618"/>
                <a:gd name="T74" fmla="*/ 246 w 361"/>
                <a:gd name="T75" fmla="*/ 177 h 618"/>
                <a:gd name="T76" fmla="*/ 132 w 361"/>
                <a:gd name="T77" fmla="*/ 202 h 618"/>
                <a:gd name="T78" fmla="*/ 222 w 361"/>
                <a:gd name="T79" fmla="*/ 204 h 618"/>
                <a:gd name="T80" fmla="*/ 358 w 361"/>
                <a:gd name="T81" fmla="*/ 324 h 618"/>
                <a:gd name="T82" fmla="*/ 343 w 361"/>
                <a:gd name="T83" fmla="*/ 379 h 618"/>
                <a:gd name="T84" fmla="*/ 321 w 361"/>
                <a:gd name="T85" fmla="*/ 337 h 618"/>
                <a:gd name="T86" fmla="*/ 247 w 361"/>
                <a:gd name="T87" fmla="*/ 246 h 618"/>
                <a:gd name="T88" fmla="*/ 166 w 361"/>
                <a:gd name="T89" fmla="*/ 112 h 618"/>
                <a:gd name="T90" fmla="*/ 104 w 361"/>
                <a:gd name="T91" fmla="*/ 113 h 618"/>
                <a:gd name="T92" fmla="*/ 112 w 361"/>
                <a:gd name="T93" fmla="*/ 83 h 618"/>
                <a:gd name="T94" fmla="*/ 264 w 361"/>
                <a:gd name="T95" fmla="*/ 83 h 6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61" h="618">
                  <a:moveTo>
                    <a:pt x="199" y="244"/>
                  </a:moveTo>
                  <a:cubicBezTo>
                    <a:pt x="200" y="250"/>
                    <a:pt x="201" y="253"/>
                    <a:pt x="201" y="255"/>
                  </a:cubicBezTo>
                  <a:cubicBezTo>
                    <a:pt x="202" y="256"/>
                    <a:pt x="202" y="258"/>
                    <a:pt x="201" y="259"/>
                  </a:cubicBezTo>
                  <a:cubicBezTo>
                    <a:pt x="201" y="261"/>
                    <a:pt x="201" y="265"/>
                    <a:pt x="202" y="273"/>
                  </a:cubicBezTo>
                  <a:lnTo>
                    <a:pt x="202" y="283"/>
                  </a:lnTo>
                  <a:lnTo>
                    <a:pt x="202" y="287"/>
                  </a:lnTo>
                  <a:cubicBezTo>
                    <a:pt x="211" y="286"/>
                    <a:pt x="219" y="286"/>
                    <a:pt x="228" y="286"/>
                  </a:cubicBezTo>
                  <a:cubicBezTo>
                    <a:pt x="266" y="288"/>
                    <a:pt x="288" y="296"/>
                    <a:pt x="295" y="307"/>
                  </a:cubicBezTo>
                  <a:cubicBezTo>
                    <a:pt x="302" y="319"/>
                    <a:pt x="307" y="329"/>
                    <a:pt x="309" y="337"/>
                  </a:cubicBezTo>
                  <a:cubicBezTo>
                    <a:pt x="311" y="345"/>
                    <a:pt x="312" y="353"/>
                    <a:pt x="312" y="361"/>
                  </a:cubicBezTo>
                  <a:cubicBezTo>
                    <a:pt x="313" y="368"/>
                    <a:pt x="310" y="377"/>
                    <a:pt x="304" y="386"/>
                  </a:cubicBezTo>
                  <a:cubicBezTo>
                    <a:pt x="291" y="409"/>
                    <a:pt x="270" y="421"/>
                    <a:pt x="242" y="421"/>
                  </a:cubicBezTo>
                  <a:cubicBezTo>
                    <a:pt x="229" y="422"/>
                    <a:pt x="219" y="420"/>
                    <a:pt x="213" y="416"/>
                  </a:cubicBezTo>
                  <a:cubicBezTo>
                    <a:pt x="208" y="412"/>
                    <a:pt x="204" y="408"/>
                    <a:pt x="201" y="404"/>
                  </a:cubicBezTo>
                  <a:cubicBezTo>
                    <a:pt x="199" y="400"/>
                    <a:pt x="198" y="397"/>
                    <a:pt x="197" y="394"/>
                  </a:cubicBezTo>
                  <a:cubicBezTo>
                    <a:pt x="197" y="392"/>
                    <a:pt x="197" y="390"/>
                    <a:pt x="197" y="388"/>
                  </a:cubicBezTo>
                  <a:cubicBezTo>
                    <a:pt x="198" y="386"/>
                    <a:pt x="199" y="383"/>
                    <a:pt x="203" y="379"/>
                  </a:cubicBezTo>
                  <a:cubicBezTo>
                    <a:pt x="206" y="376"/>
                    <a:pt x="209" y="374"/>
                    <a:pt x="211" y="374"/>
                  </a:cubicBezTo>
                  <a:cubicBezTo>
                    <a:pt x="211" y="375"/>
                    <a:pt x="213" y="377"/>
                    <a:pt x="217" y="379"/>
                  </a:cubicBezTo>
                  <a:cubicBezTo>
                    <a:pt x="221" y="382"/>
                    <a:pt x="233" y="383"/>
                    <a:pt x="253" y="382"/>
                  </a:cubicBezTo>
                  <a:cubicBezTo>
                    <a:pt x="261" y="382"/>
                    <a:pt x="266" y="381"/>
                    <a:pt x="268" y="378"/>
                  </a:cubicBezTo>
                  <a:cubicBezTo>
                    <a:pt x="271" y="375"/>
                    <a:pt x="272" y="369"/>
                    <a:pt x="272" y="361"/>
                  </a:cubicBezTo>
                  <a:cubicBezTo>
                    <a:pt x="271" y="350"/>
                    <a:pt x="269" y="343"/>
                    <a:pt x="267" y="339"/>
                  </a:cubicBezTo>
                  <a:cubicBezTo>
                    <a:pt x="264" y="335"/>
                    <a:pt x="261" y="331"/>
                    <a:pt x="256" y="328"/>
                  </a:cubicBezTo>
                  <a:cubicBezTo>
                    <a:pt x="251" y="325"/>
                    <a:pt x="240" y="324"/>
                    <a:pt x="223" y="325"/>
                  </a:cubicBezTo>
                  <a:cubicBezTo>
                    <a:pt x="206" y="325"/>
                    <a:pt x="196" y="325"/>
                    <a:pt x="191" y="323"/>
                  </a:cubicBezTo>
                  <a:cubicBezTo>
                    <a:pt x="187" y="322"/>
                    <a:pt x="185" y="321"/>
                    <a:pt x="184" y="321"/>
                  </a:cubicBezTo>
                  <a:cubicBezTo>
                    <a:pt x="183" y="322"/>
                    <a:pt x="176" y="325"/>
                    <a:pt x="164" y="330"/>
                  </a:cubicBezTo>
                  <a:lnTo>
                    <a:pt x="124" y="335"/>
                  </a:lnTo>
                  <a:cubicBezTo>
                    <a:pt x="105" y="341"/>
                    <a:pt x="95" y="349"/>
                    <a:pt x="94" y="358"/>
                  </a:cubicBezTo>
                  <a:cubicBezTo>
                    <a:pt x="93" y="367"/>
                    <a:pt x="93" y="375"/>
                    <a:pt x="94" y="381"/>
                  </a:cubicBezTo>
                  <a:cubicBezTo>
                    <a:pt x="94" y="387"/>
                    <a:pt x="96" y="392"/>
                    <a:pt x="100" y="395"/>
                  </a:cubicBezTo>
                  <a:cubicBezTo>
                    <a:pt x="104" y="398"/>
                    <a:pt x="107" y="399"/>
                    <a:pt x="110" y="398"/>
                  </a:cubicBezTo>
                  <a:cubicBezTo>
                    <a:pt x="111" y="398"/>
                    <a:pt x="117" y="394"/>
                    <a:pt x="130" y="387"/>
                  </a:cubicBezTo>
                  <a:cubicBezTo>
                    <a:pt x="143" y="380"/>
                    <a:pt x="153" y="376"/>
                    <a:pt x="161" y="375"/>
                  </a:cubicBezTo>
                  <a:cubicBezTo>
                    <a:pt x="174" y="375"/>
                    <a:pt x="184" y="380"/>
                    <a:pt x="189" y="391"/>
                  </a:cubicBezTo>
                  <a:cubicBezTo>
                    <a:pt x="195" y="401"/>
                    <a:pt x="198" y="411"/>
                    <a:pt x="198" y="419"/>
                  </a:cubicBezTo>
                  <a:cubicBezTo>
                    <a:pt x="197" y="430"/>
                    <a:pt x="194" y="440"/>
                    <a:pt x="189" y="449"/>
                  </a:cubicBezTo>
                  <a:lnTo>
                    <a:pt x="168" y="483"/>
                  </a:lnTo>
                  <a:cubicBezTo>
                    <a:pt x="160" y="497"/>
                    <a:pt x="157" y="513"/>
                    <a:pt x="158" y="530"/>
                  </a:cubicBezTo>
                  <a:cubicBezTo>
                    <a:pt x="158" y="561"/>
                    <a:pt x="169" y="577"/>
                    <a:pt x="191" y="577"/>
                  </a:cubicBezTo>
                  <a:cubicBezTo>
                    <a:pt x="200" y="578"/>
                    <a:pt x="207" y="575"/>
                    <a:pt x="211" y="567"/>
                  </a:cubicBezTo>
                  <a:cubicBezTo>
                    <a:pt x="216" y="559"/>
                    <a:pt x="218" y="553"/>
                    <a:pt x="218" y="548"/>
                  </a:cubicBezTo>
                  <a:cubicBezTo>
                    <a:pt x="219" y="544"/>
                    <a:pt x="218" y="536"/>
                    <a:pt x="216" y="524"/>
                  </a:cubicBezTo>
                  <a:cubicBezTo>
                    <a:pt x="214" y="513"/>
                    <a:pt x="213" y="503"/>
                    <a:pt x="213" y="494"/>
                  </a:cubicBezTo>
                  <a:cubicBezTo>
                    <a:pt x="212" y="485"/>
                    <a:pt x="216" y="474"/>
                    <a:pt x="223" y="462"/>
                  </a:cubicBezTo>
                  <a:cubicBezTo>
                    <a:pt x="233" y="445"/>
                    <a:pt x="249" y="436"/>
                    <a:pt x="273" y="435"/>
                  </a:cubicBezTo>
                  <a:cubicBezTo>
                    <a:pt x="285" y="435"/>
                    <a:pt x="294" y="437"/>
                    <a:pt x="300" y="440"/>
                  </a:cubicBezTo>
                  <a:cubicBezTo>
                    <a:pt x="307" y="444"/>
                    <a:pt x="314" y="452"/>
                    <a:pt x="323" y="465"/>
                  </a:cubicBezTo>
                  <a:cubicBezTo>
                    <a:pt x="331" y="478"/>
                    <a:pt x="336" y="487"/>
                    <a:pt x="336" y="492"/>
                  </a:cubicBezTo>
                  <a:cubicBezTo>
                    <a:pt x="335" y="497"/>
                    <a:pt x="330" y="501"/>
                    <a:pt x="321" y="502"/>
                  </a:cubicBezTo>
                  <a:cubicBezTo>
                    <a:pt x="318" y="503"/>
                    <a:pt x="315" y="503"/>
                    <a:pt x="313" y="502"/>
                  </a:cubicBezTo>
                  <a:cubicBezTo>
                    <a:pt x="311" y="501"/>
                    <a:pt x="306" y="496"/>
                    <a:pt x="298" y="489"/>
                  </a:cubicBezTo>
                  <a:cubicBezTo>
                    <a:pt x="290" y="481"/>
                    <a:pt x="284" y="477"/>
                    <a:pt x="280" y="475"/>
                  </a:cubicBezTo>
                  <a:cubicBezTo>
                    <a:pt x="276" y="474"/>
                    <a:pt x="273" y="473"/>
                    <a:pt x="269" y="473"/>
                  </a:cubicBezTo>
                  <a:cubicBezTo>
                    <a:pt x="260" y="474"/>
                    <a:pt x="255" y="477"/>
                    <a:pt x="253" y="482"/>
                  </a:cubicBezTo>
                  <a:cubicBezTo>
                    <a:pt x="250" y="486"/>
                    <a:pt x="249" y="493"/>
                    <a:pt x="248" y="501"/>
                  </a:cubicBezTo>
                  <a:cubicBezTo>
                    <a:pt x="247" y="509"/>
                    <a:pt x="247" y="519"/>
                    <a:pt x="249" y="530"/>
                  </a:cubicBezTo>
                  <a:cubicBezTo>
                    <a:pt x="251" y="541"/>
                    <a:pt x="252" y="551"/>
                    <a:pt x="253" y="558"/>
                  </a:cubicBezTo>
                  <a:cubicBezTo>
                    <a:pt x="253" y="565"/>
                    <a:pt x="251" y="573"/>
                    <a:pt x="246" y="583"/>
                  </a:cubicBezTo>
                  <a:cubicBezTo>
                    <a:pt x="240" y="593"/>
                    <a:pt x="232" y="602"/>
                    <a:pt x="221" y="608"/>
                  </a:cubicBezTo>
                  <a:cubicBezTo>
                    <a:pt x="210" y="615"/>
                    <a:pt x="199" y="618"/>
                    <a:pt x="188" y="617"/>
                  </a:cubicBezTo>
                  <a:cubicBezTo>
                    <a:pt x="163" y="617"/>
                    <a:pt x="145" y="608"/>
                    <a:pt x="133" y="590"/>
                  </a:cubicBezTo>
                  <a:cubicBezTo>
                    <a:pt x="121" y="572"/>
                    <a:pt x="116" y="555"/>
                    <a:pt x="117" y="539"/>
                  </a:cubicBezTo>
                  <a:cubicBezTo>
                    <a:pt x="117" y="507"/>
                    <a:pt x="123" y="482"/>
                    <a:pt x="137" y="462"/>
                  </a:cubicBezTo>
                  <a:lnTo>
                    <a:pt x="158" y="432"/>
                  </a:lnTo>
                  <a:cubicBezTo>
                    <a:pt x="161" y="427"/>
                    <a:pt x="162" y="423"/>
                    <a:pt x="162" y="421"/>
                  </a:cubicBezTo>
                  <a:cubicBezTo>
                    <a:pt x="160" y="416"/>
                    <a:pt x="157" y="413"/>
                    <a:pt x="152" y="413"/>
                  </a:cubicBezTo>
                  <a:cubicBezTo>
                    <a:pt x="151" y="414"/>
                    <a:pt x="146" y="419"/>
                    <a:pt x="136" y="426"/>
                  </a:cubicBezTo>
                  <a:cubicBezTo>
                    <a:pt x="126" y="434"/>
                    <a:pt x="116" y="437"/>
                    <a:pt x="107" y="436"/>
                  </a:cubicBezTo>
                  <a:cubicBezTo>
                    <a:pt x="87" y="436"/>
                    <a:pt x="73" y="431"/>
                    <a:pt x="66" y="420"/>
                  </a:cubicBezTo>
                  <a:cubicBezTo>
                    <a:pt x="59" y="409"/>
                    <a:pt x="55" y="396"/>
                    <a:pt x="55" y="380"/>
                  </a:cubicBezTo>
                  <a:cubicBezTo>
                    <a:pt x="54" y="364"/>
                    <a:pt x="59" y="349"/>
                    <a:pt x="68" y="334"/>
                  </a:cubicBezTo>
                  <a:cubicBezTo>
                    <a:pt x="72" y="327"/>
                    <a:pt x="77" y="321"/>
                    <a:pt x="83" y="316"/>
                  </a:cubicBezTo>
                  <a:cubicBezTo>
                    <a:pt x="89" y="311"/>
                    <a:pt x="98" y="306"/>
                    <a:pt x="110" y="302"/>
                  </a:cubicBezTo>
                  <a:cubicBezTo>
                    <a:pt x="121" y="298"/>
                    <a:pt x="133" y="295"/>
                    <a:pt x="145" y="293"/>
                  </a:cubicBezTo>
                  <a:cubicBezTo>
                    <a:pt x="158" y="292"/>
                    <a:pt x="164" y="290"/>
                    <a:pt x="165" y="288"/>
                  </a:cubicBezTo>
                  <a:cubicBezTo>
                    <a:pt x="166" y="286"/>
                    <a:pt x="166" y="284"/>
                    <a:pt x="166" y="281"/>
                  </a:cubicBezTo>
                  <a:lnTo>
                    <a:pt x="166" y="268"/>
                  </a:lnTo>
                  <a:cubicBezTo>
                    <a:pt x="165" y="265"/>
                    <a:pt x="164" y="262"/>
                    <a:pt x="165" y="261"/>
                  </a:cubicBezTo>
                  <a:lnTo>
                    <a:pt x="166" y="257"/>
                  </a:lnTo>
                  <a:lnTo>
                    <a:pt x="168" y="247"/>
                  </a:lnTo>
                  <a:cubicBezTo>
                    <a:pt x="138" y="252"/>
                    <a:pt x="120" y="251"/>
                    <a:pt x="114" y="246"/>
                  </a:cubicBezTo>
                  <a:cubicBezTo>
                    <a:pt x="110" y="244"/>
                    <a:pt x="106" y="239"/>
                    <a:pt x="103" y="231"/>
                  </a:cubicBezTo>
                  <a:cubicBezTo>
                    <a:pt x="99" y="224"/>
                    <a:pt x="96" y="212"/>
                    <a:pt x="95" y="197"/>
                  </a:cubicBezTo>
                  <a:cubicBezTo>
                    <a:pt x="94" y="181"/>
                    <a:pt x="102" y="168"/>
                    <a:pt x="117" y="158"/>
                  </a:cubicBezTo>
                  <a:cubicBezTo>
                    <a:pt x="132" y="148"/>
                    <a:pt x="150" y="143"/>
                    <a:pt x="172" y="142"/>
                  </a:cubicBezTo>
                  <a:lnTo>
                    <a:pt x="233" y="140"/>
                  </a:lnTo>
                  <a:cubicBezTo>
                    <a:pt x="256" y="140"/>
                    <a:pt x="271" y="136"/>
                    <a:pt x="277" y="126"/>
                  </a:cubicBezTo>
                  <a:cubicBezTo>
                    <a:pt x="284" y="117"/>
                    <a:pt x="287" y="106"/>
                    <a:pt x="287" y="94"/>
                  </a:cubicBezTo>
                  <a:cubicBezTo>
                    <a:pt x="286" y="82"/>
                    <a:pt x="286" y="73"/>
                    <a:pt x="287" y="65"/>
                  </a:cubicBezTo>
                  <a:cubicBezTo>
                    <a:pt x="287" y="58"/>
                    <a:pt x="286" y="52"/>
                    <a:pt x="283" y="48"/>
                  </a:cubicBezTo>
                  <a:cubicBezTo>
                    <a:pt x="277" y="42"/>
                    <a:pt x="266" y="39"/>
                    <a:pt x="250" y="39"/>
                  </a:cubicBezTo>
                  <a:cubicBezTo>
                    <a:pt x="157" y="40"/>
                    <a:pt x="104" y="45"/>
                    <a:pt x="93" y="52"/>
                  </a:cubicBezTo>
                  <a:cubicBezTo>
                    <a:pt x="81" y="60"/>
                    <a:pt x="76" y="69"/>
                    <a:pt x="77" y="81"/>
                  </a:cubicBezTo>
                  <a:lnTo>
                    <a:pt x="80" y="160"/>
                  </a:lnTo>
                  <a:cubicBezTo>
                    <a:pt x="80" y="172"/>
                    <a:pt x="78" y="190"/>
                    <a:pt x="75" y="216"/>
                  </a:cubicBezTo>
                  <a:cubicBezTo>
                    <a:pt x="71" y="241"/>
                    <a:pt x="69" y="259"/>
                    <a:pt x="67" y="268"/>
                  </a:cubicBezTo>
                  <a:cubicBezTo>
                    <a:pt x="65" y="277"/>
                    <a:pt x="60" y="295"/>
                    <a:pt x="51" y="324"/>
                  </a:cubicBezTo>
                  <a:cubicBezTo>
                    <a:pt x="43" y="352"/>
                    <a:pt x="30" y="366"/>
                    <a:pt x="13" y="366"/>
                  </a:cubicBezTo>
                  <a:cubicBezTo>
                    <a:pt x="4" y="367"/>
                    <a:pt x="0" y="364"/>
                    <a:pt x="0" y="357"/>
                  </a:cubicBezTo>
                  <a:cubicBezTo>
                    <a:pt x="0" y="349"/>
                    <a:pt x="0" y="345"/>
                    <a:pt x="0" y="344"/>
                  </a:cubicBezTo>
                  <a:cubicBezTo>
                    <a:pt x="0" y="340"/>
                    <a:pt x="4" y="329"/>
                    <a:pt x="12" y="311"/>
                  </a:cubicBezTo>
                  <a:cubicBezTo>
                    <a:pt x="20" y="293"/>
                    <a:pt x="27" y="270"/>
                    <a:pt x="32" y="241"/>
                  </a:cubicBezTo>
                  <a:cubicBezTo>
                    <a:pt x="37" y="213"/>
                    <a:pt x="40" y="192"/>
                    <a:pt x="41" y="179"/>
                  </a:cubicBezTo>
                  <a:cubicBezTo>
                    <a:pt x="41" y="166"/>
                    <a:pt x="41" y="158"/>
                    <a:pt x="41" y="158"/>
                  </a:cubicBezTo>
                  <a:lnTo>
                    <a:pt x="38" y="86"/>
                  </a:lnTo>
                  <a:cubicBezTo>
                    <a:pt x="38" y="70"/>
                    <a:pt x="42" y="53"/>
                    <a:pt x="53" y="34"/>
                  </a:cubicBezTo>
                  <a:cubicBezTo>
                    <a:pt x="63" y="16"/>
                    <a:pt x="95" y="6"/>
                    <a:pt x="148" y="4"/>
                  </a:cubicBezTo>
                  <a:lnTo>
                    <a:pt x="256" y="0"/>
                  </a:lnTo>
                  <a:cubicBezTo>
                    <a:pt x="296" y="2"/>
                    <a:pt x="317" y="12"/>
                    <a:pt x="321" y="31"/>
                  </a:cubicBezTo>
                  <a:cubicBezTo>
                    <a:pt x="324" y="50"/>
                    <a:pt x="326" y="66"/>
                    <a:pt x="326" y="78"/>
                  </a:cubicBezTo>
                  <a:cubicBezTo>
                    <a:pt x="325" y="100"/>
                    <a:pt x="321" y="121"/>
                    <a:pt x="316" y="143"/>
                  </a:cubicBezTo>
                  <a:cubicBezTo>
                    <a:pt x="310" y="165"/>
                    <a:pt x="287" y="176"/>
                    <a:pt x="246" y="177"/>
                  </a:cubicBezTo>
                  <a:lnTo>
                    <a:pt x="154" y="180"/>
                  </a:lnTo>
                  <a:cubicBezTo>
                    <a:pt x="144" y="181"/>
                    <a:pt x="138" y="184"/>
                    <a:pt x="135" y="190"/>
                  </a:cubicBezTo>
                  <a:cubicBezTo>
                    <a:pt x="132" y="195"/>
                    <a:pt x="131" y="199"/>
                    <a:pt x="132" y="202"/>
                  </a:cubicBezTo>
                  <a:cubicBezTo>
                    <a:pt x="132" y="207"/>
                    <a:pt x="136" y="211"/>
                    <a:pt x="144" y="212"/>
                  </a:cubicBezTo>
                  <a:cubicBezTo>
                    <a:pt x="148" y="212"/>
                    <a:pt x="156" y="212"/>
                    <a:pt x="169" y="209"/>
                  </a:cubicBezTo>
                  <a:cubicBezTo>
                    <a:pt x="183" y="206"/>
                    <a:pt x="200" y="204"/>
                    <a:pt x="222" y="204"/>
                  </a:cubicBezTo>
                  <a:cubicBezTo>
                    <a:pt x="265" y="205"/>
                    <a:pt x="295" y="212"/>
                    <a:pt x="314" y="224"/>
                  </a:cubicBezTo>
                  <a:cubicBezTo>
                    <a:pt x="332" y="237"/>
                    <a:pt x="344" y="253"/>
                    <a:pt x="348" y="273"/>
                  </a:cubicBezTo>
                  <a:cubicBezTo>
                    <a:pt x="353" y="294"/>
                    <a:pt x="357" y="311"/>
                    <a:pt x="358" y="324"/>
                  </a:cubicBezTo>
                  <a:cubicBezTo>
                    <a:pt x="360" y="337"/>
                    <a:pt x="361" y="346"/>
                    <a:pt x="361" y="349"/>
                  </a:cubicBezTo>
                  <a:cubicBezTo>
                    <a:pt x="360" y="357"/>
                    <a:pt x="358" y="364"/>
                    <a:pt x="356" y="369"/>
                  </a:cubicBezTo>
                  <a:cubicBezTo>
                    <a:pt x="353" y="375"/>
                    <a:pt x="348" y="378"/>
                    <a:pt x="343" y="379"/>
                  </a:cubicBezTo>
                  <a:cubicBezTo>
                    <a:pt x="337" y="379"/>
                    <a:pt x="333" y="378"/>
                    <a:pt x="331" y="375"/>
                  </a:cubicBezTo>
                  <a:cubicBezTo>
                    <a:pt x="330" y="374"/>
                    <a:pt x="328" y="372"/>
                    <a:pt x="326" y="370"/>
                  </a:cubicBezTo>
                  <a:cubicBezTo>
                    <a:pt x="325" y="368"/>
                    <a:pt x="323" y="357"/>
                    <a:pt x="321" y="337"/>
                  </a:cubicBezTo>
                  <a:cubicBezTo>
                    <a:pt x="320" y="318"/>
                    <a:pt x="316" y="301"/>
                    <a:pt x="311" y="287"/>
                  </a:cubicBezTo>
                  <a:cubicBezTo>
                    <a:pt x="307" y="273"/>
                    <a:pt x="300" y="263"/>
                    <a:pt x="291" y="258"/>
                  </a:cubicBezTo>
                  <a:cubicBezTo>
                    <a:pt x="282" y="253"/>
                    <a:pt x="267" y="249"/>
                    <a:pt x="247" y="246"/>
                  </a:cubicBezTo>
                  <a:cubicBezTo>
                    <a:pt x="226" y="244"/>
                    <a:pt x="211" y="243"/>
                    <a:pt x="199" y="244"/>
                  </a:cubicBezTo>
                  <a:close/>
                  <a:moveTo>
                    <a:pt x="232" y="112"/>
                  </a:moveTo>
                  <a:lnTo>
                    <a:pt x="166" y="112"/>
                  </a:lnTo>
                  <a:cubicBezTo>
                    <a:pt x="149" y="112"/>
                    <a:pt x="137" y="113"/>
                    <a:pt x="130" y="115"/>
                  </a:cubicBezTo>
                  <a:cubicBezTo>
                    <a:pt x="123" y="117"/>
                    <a:pt x="119" y="118"/>
                    <a:pt x="118" y="118"/>
                  </a:cubicBezTo>
                  <a:cubicBezTo>
                    <a:pt x="112" y="119"/>
                    <a:pt x="107" y="117"/>
                    <a:pt x="104" y="113"/>
                  </a:cubicBezTo>
                  <a:cubicBezTo>
                    <a:pt x="101" y="108"/>
                    <a:pt x="99" y="105"/>
                    <a:pt x="99" y="102"/>
                  </a:cubicBezTo>
                  <a:cubicBezTo>
                    <a:pt x="99" y="99"/>
                    <a:pt x="99" y="96"/>
                    <a:pt x="101" y="93"/>
                  </a:cubicBezTo>
                  <a:cubicBezTo>
                    <a:pt x="103" y="89"/>
                    <a:pt x="107" y="85"/>
                    <a:pt x="112" y="83"/>
                  </a:cubicBezTo>
                  <a:cubicBezTo>
                    <a:pt x="118" y="82"/>
                    <a:pt x="137" y="79"/>
                    <a:pt x="169" y="76"/>
                  </a:cubicBezTo>
                  <a:cubicBezTo>
                    <a:pt x="205" y="75"/>
                    <a:pt x="229" y="74"/>
                    <a:pt x="240" y="74"/>
                  </a:cubicBezTo>
                  <a:cubicBezTo>
                    <a:pt x="253" y="75"/>
                    <a:pt x="261" y="78"/>
                    <a:pt x="264" y="83"/>
                  </a:cubicBezTo>
                  <a:cubicBezTo>
                    <a:pt x="267" y="88"/>
                    <a:pt x="269" y="92"/>
                    <a:pt x="269" y="93"/>
                  </a:cubicBezTo>
                  <a:cubicBezTo>
                    <a:pt x="268" y="106"/>
                    <a:pt x="256" y="112"/>
                    <a:pt x="232" y="112"/>
                  </a:cubicBezTo>
                  <a:close/>
                </a:path>
              </a:pathLst>
            </a:custGeom>
            <a:solidFill>
              <a:srgbClr val="FEFEF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pPr>
              <a:endParaRPr kumimoji="0" lang="zh-CN" altLang="en-US" sz="1600" b="0" i="0" u="none" strike="noStrike" kern="1200" cap="none" spc="0" normalizeH="0" baseline="0" noProof="0">
                <a:ln>
                  <a:noFill/>
                </a:ln>
                <a:solidFill>
                  <a:prstClr val="black"/>
                </a:solidFill>
                <a:effectLst/>
                <a:uLnTx/>
                <a:uFillTx/>
                <a:latin typeface="华文行楷" panose="02010800040101010101" pitchFamily="2" charset="-122"/>
                <a:ea typeface="华文行楷" panose="02010800040101010101" pitchFamily="2" charset="-122"/>
                <a:cs typeface="+mn-cs"/>
              </a:endParaRPr>
            </a:p>
          </p:txBody>
        </p:sp>
      </p:grpSp>
      <p:sp>
        <p:nvSpPr>
          <p:cNvPr id="16" name="日期占位符 15"/>
          <p:cNvSpPr>
            <a:spLocks noGrp="1"/>
          </p:cNvSpPr>
          <p:nvPr userDrawn="1">
            <p:ph type="dt" sz="half" idx="10"/>
            <p:custDataLst>
              <p:tags r:id="rId9"/>
            </p:custDataLst>
          </p:nvPr>
        </p:nvSpPr>
        <p:spPr/>
        <p:txBody>
          <a:bodyPr/>
          <a:lstStyle/>
          <a:p>
            <a:fld id="{760FBDFE-C587-4B4C-A407-44438C67B59E}" type="datetimeFigureOut">
              <a:rPr lang="zh-CN" altLang="en-US" smtClean="0"/>
              <a:t>2024/2/28</a:t>
            </a:fld>
            <a:endParaRPr lang="zh-CN" altLang="en-US"/>
          </a:p>
        </p:txBody>
      </p:sp>
      <p:sp>
        <p:nvSpPr>
          <p:cNvPr id="17" name="页脚占位符 16"/>
          <p:cNvSpPr>
            <a:spLocks noGrp="1"/>
          </p:cNvSpPr>
          <p:nvPr userDrawn="1">
            <p:ph type="ftr" sz="quarter" idx="11"/>
            <p:custDataLst>
              <p:tags r:id="rId10"/>
            </p:custDataLst>
          </p:nvPr>
        </p:nvSpPr>
        <p:spPr/>
        <p:txBody>
          <a:bodyPr/>
          <a:lstStyle/>
          <a:p>
            <a:endParaRPr lang="zh-CN" altLang="en-US"/>
          </a:p>
        </p:txBody>
      </p:sp>
      <p:sp>
        <p:nvSpPr>
          <p:cNvPr id="18" name="灯片编号占位符 17"/>
          <p:cNvSpPr>
            <a:spLocks noGrp="1"/>
          </p:cNvSpPr>
          <p:nvPr userDrawn="1">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userDrawn="1">
            <p:ph type="ctrTitle" hasCustomPrompt="1"/>
            <p:custDataLst>
              <p:tags r:id="rId12"/>
            </p:custDataLst>
          </p:nvPr>
        </p:nvSpPr>
        <p:spPr>
          <a:xfrm>
            <a:off x="2245244" y="2576016"/>
            <a:ext cx="7701313" cy="2223622"/>
          </a:xfrm>
          <a:noFill/>
        </p:spPr>
        <p:txBody>
          <a:bodyPr lIns="90000" tIns="46800" rIns="90000" bIns="46800" anchor="t" anchorCtr="0">
            <a:normAutofit/>
          </a:bodyPr>
          <a:lstStyle>
            <a:lvl1pPr algn="ctr">
              <a:defRPr sz="13800" spc="600" baseline="0">
                <a:blipFill>
                  <a:blip r:embed="rId13"/>
                  <a:stretch>
                    <a:fillRect/>
                  </a:stretch>
                </a:blipFill>
                <a:ea typeface="汉仪尚巍手书W" panose="00020600040101010101" pitchFamily="18" charset="-122"/>
              </a:defRPr>
            </a:lvl1pPr>
          </a:lstStyle>
          <a:p>
            <a:r>
              <a:rPr lang="zh-CN" altLang="en-US"/>
              <a:t>编辑标题</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内容占位符 2"/>
          <p:cNvSpPr>
            <a:spLocks noGrp="1"/>
          </p:cNvSpPr>
          <p:nvPr>
            <p:ph idx="1"/>
            <p:custDataLst>
              <p:tags r:id="rId2"/>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2024/2/28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blipFill dpi="0" rotWithShape="1">
          <a:blip r:embed="rId12">
            <a:lum/>
          </a:blip>
          <a:stretch>
            <a:fillRect/>
          </a:stretch>
        </a:blipFill>
        <a:effectLst/>
      </p:bgPr>
    </p:bg>
    <p:spTree>
      <p:nvGrpSpPr>
        <p:cNvPr id="1" name=""/>
        <p:cNvGrpSpPr/>
        <p:nvPr/>
      </p:nvGrpSpPr>
      <p:grpSpPr>
        <a:xfrm>
          <a:off x="0" y="0"/>
          <a:ext cx="0" cy="0"/>
        </a:xfrm>
      </p:grpSpPr>
      <p:sp>
        <p:nvSpPr>
          <p:cNvPr id="9" name="矩形 8"/>
          <p:cNvSpPr/>
          <p:nvPr userDrawn="1">
            <p:custDataLst>
              <p:tags r:id="rId1"/>
            </p:custDataLst>
          </p:nvPr>
        </p:nvSpPr>
        <p:spPr>
          <a:xfrm>
            <a:off x="0" y="0"/>
            <a:ext cx="7315200" cy="6858000"/>
          </a:xfrm>
          <a:prstGeom prst="rect">
            <a:avLst/>
          </a:prstGeom>
          <a:solidFill>
            <a:schemeClr val="accent1">
              <a:lumMod val="20000"/>
              <a:lumOff val="80000"/>
              <a:alpha val="79000"/>
            </a:schemeClr>
          </a:solidFill>
          <a:ln w="12700" cap="flat" cmpd="sng" algn="ctr">
            <a:solidFill>
              <a:schemeClr val="accent1">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410845" y="417830"/>
            <a:ext cx="6493510" cy="6022340"/>
          </a:xfrm>
          <a:prstGeom prst="rect">
            <a:avLst/>
          </a:prstGeom>
          <a:noFill/>
          <a:ln w="63500">
            <a:gradFill>
              <a:gsLst>
                <a:gs pos="100000">
                  <a:schemeClr val="accent1"/>
                </a:gs>
                <a:gs pos="0">
                  <a:schemeClr val="accent4">
                    <a:lumMod val="60000"/>
                    <a:lumOff val="4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899920" y="1175385"/>
            <a:ext cx="3514725" cy="4509135"/>
            <a:chOff x="1899920" y="1175385"/>
            <a:chExt cx="3514725" cy="4509135"/>
          </a:xfrm>
        </p:grpSpPr>
        <p:sp>
          <p:nvSpPr>
            <p:cNvPr id="11" name="矩形 10"/>
            <p:cNvSpPr/>
            <p:nvPr userDrawn="1">
              <p:custDataLst>
                <p:tags r:id="rId4"/>
              </p:custDataLst>
            </p:nvPr>
          </p:nvSpPr>
          <p:spPr>
            <a:xfrm>
              <a:off x="1899920" y="1175385"/>
              <a:ext cx="3514725" cy="4509135"/>
            </a:xfrm>
            <a:prstGeom prst="rect">
              <a:avLst/>
            </a:prstGeom>
            <a:solidFill>
              <a:schemeClr val="bg1"/>
            </a:solidFill>
            <a:ln w="127000" cmpd="thickThin">
              <a:gradFill>
                <a:gsLst>
                  <a:gs pos="100000">
                    <a:schemeClr val="accent1"/>
                  </a:gs>
                  <a:gs pos="0">
                    <a:schemeClr val="accent4">
                      <a:lumMod val="60000"/>
                      <a:lumOff val="40000"/>
                    </a:schemeClr>
                  </a:gs>
                </a:gsLst>
                <a:lin ang="5400000" scaled="1"/>
              </a:gradFill>
            </a:ln>
          </p:spPr>
          <p:style>
            <a:lnRef idx="2">
              <a:srgbClr val="AC311B">
                <a:shade val="50000"/>
              </a:srgbClr>
            </a:lnRef>
            <a:fillRef idx="1">
              <a:srgbClr val="AC311B"/>
            </a:fillRef>
            <a:effectRef idx="0">
              <a:srgbClr val="AC311B"/>
            </a:effectRef>
            <a:fontRef idx="minor">
              <a:srgbClr val="FFFFFF"/>
            </a:fontRef>
          </p:style>
          <p:txBody>
            <a:bodyPr rtlCol="0" anchor="ctr"/>
            <a:lstStyle>
              <a:defPPr>
                <a:defRPr lang="en-US">
                  <a:solidFill>
                    <a:srgbClr val="FFFFFF"/>
                  </a:solidFill>
                </a:defRPr>
              </a:defPPr>
              <a:lvl1pPr marL="0" algn="l" defTabSz="914400" rtl="0" eaLnBrk="1" latinLnBrk="0" hangingPunct="1">
                <a:defRPr sz="1800" kern="1200">
                  <a:solidFill>
                    <a:srgbClr val="FFFFFF"/>
                  </a:solidFill>
                  <a:latin typeface="Arial" pitchFamily="34" charset="0"/>
                  <a:ea typeface="微软雅黑"/>
                  <a:cs typeface="+mn-ea"/>
                </a:defRPr>
              </a:lvl1pPr>
              <a:lvl2pPr marL="457200" algn="l" defTabSz="914400" rtl="0" eaLnBrk="1" latinLnBrk="0" hangingPunct="1">
                <a:defRPr sz="1800" kern="1200">
                  <a:solidFill>
                    <a:srgbClr val="FFFFFF"/>
                  </a:solidFill>
                  <a:latin typeface="Arial" pitchFamily="34" charset="0"/>
                  <a:ea typeface="微软雅黑"/>
                  <a:cs typeface="+mn-ea"/>
                </a:defRPr>
              </a:lvl2pPr>
              <a:lvl3pPr marL="914400" algn="l" defTabSz="914400" rtl="0" eaLnBrk="1" latinLnBrk="0" hangingPunct="1">
                <a:defRPr sz="1800" kern="1200">
                  <a:solidFill>
                    <a:srgbClr val="FFFFFF"/>
                  </a:solidFill>
                  <a:latin typeface="Arial" pitchFamily="34" charset="0"/>
                  <a:ea typeface="微软雅黑"/>
                  <a:cs typeface="+mn-ea"/>
                </a:defRPr>
              </a:lvl3pPr>
              <a:lvl4pPr marL="1371600" algn="l" defTabSz="914400" rtl="0" eaLnBrk="1" latinLnBrk="0" hangingPunct="1">
                <a:defRPr sz="1800" kern="1200">
                  <a:solidFill>
                    <a:srgbClr val="FFFFFF"/>
                  </a:solidFill>
                  <a:latin typeface="Arial" pitchFamily="34" charset="0"/>
                  <a:ea typeface="微软雅黑"/>
                  <a:cs typeface="+mn-ea"/>
                </a:defRPr>
              </a:lvl4pPr>
              <a:lvl5pPr marL="1828800" algn="l" defTabSz="914400" rtl="0" eaLnBrk="1" latinLnBrk="0" hangingPunct="1">
                <a:defRPr sz="1800" kern="1200">
                  <a:solidFill>
                    <a:srgbClr val="FFFFFF"/>
                  </a:solidFill>
                  <a:latin typeface="Arial" pitchFamily="34" charset="0"/>
                  <a:ea typeface="微软雅黑"/>
                  <a:cs typeface="+mn-ea"/>
                </a:defRPr>
              </a:lvl5pPr>
              <a:lvl6pPr marL="2286000" algn="l" defTabSz="914400" rtl="0" eaLnBrk="1" latinLnBrk="0" hangingPunct="1">
                <a:defRPr sz="1800" kern="1200">
                  <a:solidFill>
                    <a:srgbClr val="FFFFFF"/>
                  </a:solidFill>
                  <a:latin typeface="Arial" pitchFamily="34" charset="0"/>
                  <a:ea typeface="微软雅黑"/>
                  <a:cs typeface="+mn-ea"/>
                </a:defRPr>
              </a:lvl6pPr>
              <a:lvl7pPr marL="2743200" algn="l" defTabSz="914400" rtl="0" eaLnBrk="1" latinLnBrk="0" hangingPunct="1">
                <a:defRPr sz="1800" kern="1200">
                  <a:solidFill>
                    <a:srgbClr val="FFFFFF"/>
                  </a:solidFill>
                  <a:latin typeface="Arial" pitchFamily="34" charset="0"/>
                  <a:ea typeface="微软雅黑"/>
                  <a:cs typeface="+mn-ea"/>
                </a:defRPr>
              </a:lvl7pPr>
              <a:lvl8pPr marL="3200400" algn="l" defTabSz="914400" rtl="0" eaLnBrk="1" latinLnBrk="0" hangingPunct="1">
                <a:defRPr sz="1800" kern="1200">
                  <a:solidFill>
                    <a:srgbClr val="FFFFFF"/>
                  </a:solidFill>
                  <a:latin typeface="Arial" pitchFamily="34" charset="0"/>
                  <a:ea typeface="微软雅黑"/>
                  <a:cs typeface="+mn-ea"/>
                </a:defRPr>
              </a:lvl8pPr>
              <a:lvl9pPr marL="3657600" algn="l" defTabSz="914400" rtl="0" eaLnBrk="1" latinLnBrk="0" hangingPunct="1">
                <a:defRPr sz="1800" kern="1200">
                  <a:solidFill>
                    <a:srgbClr val="FFFFFF"/>
                  </a:solidFill>
                  <a:latin typeface="Arial" pitchFamily="34" charset="0"/>
                  <a:ea typeface="微软雅黑"/>
                  <a:cs typeface="+mn-ea"/>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lang="zh-CN" altLang="en-US" sz="1800" b="0" i="0" u="none" strike="noStrike" kern="1200" cap="none" spc="0" normalizeH="0" baseline="0" noProof="0">
                <a:ln>
                  <a:noFill/>
                </a:ln>
                <a:solidFill>
                  <a:srgbClr val="FFFFFF"/>
                </a:solidFill>
                <a:effectLst/>
                <a:uLnTx/>
                <a:uFillTx/>
                <a:latin typeface="Arial" pitchFamily="34" charset="0"/>
                <a:ea typeface="隶书" panose="02010509060101010101" pitchFamily="49" charset="-122"/>
                <a:cs typeface="+mn-ea"/>
              </a:endParaRPr>
            </a:p>
          </p:txBody>
        </p:sp>
        <p:pic>
          <p:nvPicPr>
            <p:cNvPr id="12" name="图片 11"/>
            <p:cNvPicPr>
              <a:picLocks noChangeAspect="1"/>
            </p:cNvPicPr>
            <p:nvPr userDrawn="1">
              <p:custDataLst>
                <p:tags r:id="rId6"/>
              </p:custDataLst>
            </p:nvPr>
          </p:nvPicPr>
          <p:blipFill>
            <a:blip r:embed="rId5">
              <a:clrChange>
                <a:clrFrom>
                  <a:srgbClr val="FFFFFF"/>
                </a:clrFrom>
                <a:clrTo>
                  <a:srgbClr val="FFFFFF">
                    <a:alpha val="0"/>
                  </a:srgbClr>
                </a:clrTo>
              </a:clrChange>
            </a:blip>
            <a:stretch>
              <a:fillRect/>
            </a:stretch>
          </p:blipFill>
          <p:spPr>
            <a:xfrm>
              <a:off x="4780915" y="5045710"/>
              <a:ext cx="343535" cy="395605"/>
            </a:xfrm>
            <a:prstGeom prst="rect">
              <a:avLst/>
            </a:prstGeom>
          </p:spPr>
        </p:pic>
      </p:grpSp>
      <p:sp>
        <p:nvSpPr>
          <p:cNvPr id="4" name="日期占位符 3"/>
          <p:cNvSpPr>
            <a:spLocks noGrp="1"/>
          </p:cNvSpPr>
          <p:nvPr>
            <p:ph type="dt" sz="half" idx="10"/>
            <p:custDataLst>
              <p:tags r:id="rId7"/>
            </p:custDataLst>
          </p:nvPr>
        </p:nvSpPr>
        <p:spPr/>
        <p:txBody>
          <a:bodyPr/>
          <a:lstStyle/>
          <a:p>
            <a:fld id="{760FBDFE-C587-4B4C-A407-44438C67B59E}" type="datetimeFigureOut">
              <a:rPr lang="zh-CN" altLang="en-US" smtClean="0"/>
              <a:t>2024/2/28</a:t>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cxnSp>
        <p:nvCxnSpPr>
          <p:cNvPr id="24" name="直接连接符 23"/>
          <p:cNvCxnSpPr/>
          <p:nvPr userDrawn="1">
            <p:custDataLst>
              <p:tags r:id="rId9"/>
            </p:custDataLst>
          </p:nvPr>
        </p:nvCxnSpPr>
        <p:spPr>
          <a:xfrm flipH="1">
            <a:off x="3447353" y="1569209"/>
            <a:ext cx="0" cy="3721582"/>
          </a:xfrm>
          <a:prstGeom prst="line">
            <a:avLst/>
          </a:prstGeom>
          <a:ln w="15875">
            <a:solidFill>
              <a:schemeClr val="accent6">
                <a:lumMod val="75000"/>
              </a:schemeClr>
            </a:solidFill>
          </a:ln>
        </p:spPr>
        <p:style>
          <a:lnRef idx="1">
            <a:srgbClr val="AC311B"/>
          </a:lnRef>
          <a:fillRef idx="0">
            <a:srgbClr val="AC311B"/>
          </a:fillRef>
          <a:effectRef idx="0">
            <a:srgbClr val="AC311B"/>
          </a:effectRef>
          <a:fontRef idx="minor">
            <a:srgbClr val="000000"/>
          </a:fontRef>
        </p:style>
      </p:cxn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11"/>
            </p:custDataLst>
          </p:nvPr>
        </p:nvSpPr>
        <p:spPr>
          <a:xfrm>
            <a:off x="2466886" y="1392793"/>
            <a:ext cx="873532" cy="4072414"/>
          </a:xfrm>
        </p:spPr>
        <p:txBody>
          <a:bodyPr vert="eaVert" lIns="90000" tIns="46800" rIns="90000" bIns="46800" anchor="t" anchorCtr="0">
            <a:normAutofit/>
          </a:bodyPr>
          <a:lstStyle>
            <a:lvl1pPr>
              <a:defRPr sz="3600" u="none" strike="noStrike" kern="1200" cap="none" spc="300" normalizeH="0" baseline="0">
                <a:solidFill>
                  <a:schemeClr val="tx1"/>
                </a:solidFill>
                <a:uFillTx/>
                <a:latin typeface="Arial" pitchFamily="34" charset="0"/>
                <a:ea typeface="汉仪尚巍手书W" panose="00020600040101010101" pitchFamily="18" charset="-122"/>
              </a:defRPr>
            </a:lvl1pPr>
          </a:lstStyle>
          <a:p>
            <a:r>
              <a:rPr lang="zh-CN" altLang="en-US"/>
              <a:t>单击此处编辑标题</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内容占位符 2"/>
          <p:cNvSpPr>
            <a:spLocks noGrp="1"/>
          </p:cNvSpPr>
          <p:nvPr>
            <p:ph sz="half" idx="1"/>
            <p:custDataLst>
              <p:tags r:id="rId2"/>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3"/>
            </p:custDataLst>
          </p:nvPr>
        </p:nvSpPr>
        <p:spPr>
          <a:xfrm>
            <a:off x="6238877" y="952508"/>
            <a:ext cx="5283242" cy="5388907"/>
          </a:xfrm>
        </p:spPr>
        <p:txBody>
          <a:bodyPr>
            <a:noAutofit/>
          </a:bodyPr>
          <a:lstStyle>
            <a:lvl1pPr>
              <a:defRPr sz="1600">
                <a:latin typeface="微软雅黑" panose="020b0503020204020204" charset="-122"/>
                <a:ea typeface="微软雅黑"/>
              </a:defRPr>
            </a:lvl1pPr>
            <a:lvl2pPr>
              <a:defRPr sz="1600">
                <a:latin typeface="微软雅黑" panose="020b0503020204020204" charset="-122"/>
                <a:ea typeface="微软雅黑"/>
              </a:defRPr>
            </a:lvl2pPr>
            <a:lvl3pPr>
              <a:defRPr sz="1600">
                <a:latin typeface="微软雅黑" panose="020b0503020204020204" charset="-122"/>
                <a:ea typeface="微软雅黑"/>
              </a:defRPr>
            </a:lvl3pPr>
            <a:lvl4pPr>
              <a:defRPr sz="1600">
                <a:latin typeface="微软雅黑" panose="020b0503020204020204" charset="-122"/>
                <a:ea typeface="微软雅黑"/>
              </a:defRPr>
            </a:lvl4pPr>
            <a:lvl5pPr>
              <a:defRPr sz="1600">
                <a:latin typeface="微软雅黑" panose="020b0503020204020204" charset="-122"/>
                <a:ea typeface="微软雅黑"/>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2024/2/28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文本占位符 2"/>
          <p:cNvSpPr>
            <a:spLocks noGrp="1"/>
          </p:cNvSpPr>
          <p:nvPr>
            <p:ph type="body" idx="1" hasCustomPrompt="1"/>
            <p:custDataLst>
              <p:tags r:id="rId2"/>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微软雅黑" panose="020b0503020204020204" charset="-122"/>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3"/>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4"/>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微软雅黑" panose="020b0503020204020204" charset="-122"/>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5"/>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5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2024/2/28</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dpi="0" rotWithShape="1">
          <a:blip r:embed="rId11">
            <a:lum/>
          </a:blip>
          <a:stretch>
            <a:fillRect/>
          </a:stretch>
        </a:blipFill>
        <a:effectLst/>
      </p:bgPr>
    </p:bg>
    <p:spTree>
      <p:nvGrpSpPr>
        <p:cNvPr id="1" name=""/>
        <p:cNvGrpSpPr/>
        <p:nvPr/>
      </p:nvGrpSpPr>
      <p:grpSpPr>
        <a:xfrm>
          <a:off x="0" y="0"/>
          <a:ext cx="0" cy="0"/>
        </a:xfrm>
      </p:grpSpPr>
      <p:grpSp>
        <p:nvGrpSpPr>
          <p:cNvPr id="7" name="组合 6"/>
          <p:cNvGrpSpPr/>
          <p:nvPr userDrawn="1">
            <p:custDataLst>
              <p:tags r:id="rId1"/>
            </p:custDataLst>
          </p:nvPr>
        </p:nvGrpSpPr>
        <p:grpSpPr>
          <a:xfrm>
            <a:off x="0" y="1397000"/>
            <a:ext cx="12192000" cy="4064000"/>
            <a:chOff x="0" y="1397000"/>
            <a:chExt cx="12192000" cy="4064000"/>
          </a:xfrm>
        </p:grpSpPr>
        <p:pic>
          <p:nvPicPr>
            <p:cNvPr id="8" name="图片 7"/>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9181305" y="1397000"/>
              <a:ext cx="3010695" cy="4064000"/>
            </a:xfrm>
            <a:prstGeom prst="rect">
              <a:avLst/>
            </a:prstGeom>
          </p:spPr>
        </p:pic>
        <p:grpSp>
          <p:nvGrpSpPr>
            <p:cNvPr id="9" name="组合 8"/>
            <p:cNvGrpSpPr/>
            <p:nvPr/>
          </p:nvGrpSpPr>
          <p:grpSpPr>
            <a:xfrm>
              <a:off x="0" y="1924685"/>
              <a:ext cx="12190730" cy="3467735"/>
              <a:chOff x="0" y="1924685"/>
              <a:chExt cx="12190730" cy="3467735"/>
            </a:xfrm>
          </p:grpSpPr>
          <p:sp>
            <p:nvSpPr>
              <p:cNvPr id="10" name="矩形 9"/>
              <p:cNvSpPr/>
              <p:nvPr>
                <p:custDataLst>
                  <p:tags r:id="rId5"/>
                </p:custDataLst>
              </p:nvPr>
            </p:nvSpPr>
            <p:spPr>
              <a:xfrm>
                <a:off x="0" y="1924685"/>
                <a:ext cx="12190730" cy="3467735"/>
              </a:xfrm>
              <a:prstGeom prst="rect">
                <a:avLst/>
              </a:prstGeom>
              <a:solidFill>
                <a:schemeClr val="accent1">
                  <a:lumMod val="20000"/>
                  <a:lumOff val="80000"/>
                  <a:alpha val="88000"/>
                </a:schemeClr>
              </a:solidFill>
              <a:ln w="12700" cap="flat" cmpd="sng" algn="ctr">
                <a:solidFill>
                  <a:schemeClr val="accent1">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矩形 10"/>
              <p:cNvSpPr/>
              <p:nvPr>
                <p:custDataLst>
                  <p:tags r:id="rId6"/>
                </p:custDataLst>
              </p:nvPr>
            </p:nvSpPr>
            <p:spPr>
              <a:xfrm>
                <a:off x="401320" y="2076450"/>
                <a:ext cx="11244580" cy="3152775"/>
              </a:xfrm>
              <a:prstGeom prst="rect">
                <a:avLst/>
              </a:prstGeom>
              <a:noFill/>
              <a:ln w="34925">
                <a:gradFill>
                  <a:gsLst>
                    <a:gs pos="0">
                      <a:schemeClr val="accent1"/>
                    </a:gs>
                    <a:gs pos="100000">
                      <a:schemeClr val="accent6"/>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 name="标题 1"/>
          <p:cNvSpPr>
            <a:spLocks noGrp="1"/>
          </p:cNvSpPr>
          <p:nvPr>
            <p:ph type="title"/>
            <p:custDataLst>
              <p:tags r:id="rId7"/>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2024/2/28</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图片占位符 2"/>
          <p:cNvSpPr>
            <a:spLocks noGrp="1"/>
          </p:cNvSpPr>
          <p:nvPr>
            <p:ph type="pic" idx="1"/>
            <p:custDataLst>
              <p:tags r:id="rId2"/>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微软雅黑" panose="020b0503020204020204" charset="-122"/>
                <a:ea typeface="微软雅黑"/>
                <a:cs typeface="+mn-cs"/>
                <a:sym typeface="+mn-ea"/>
              </a:defRPr>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2024/2/28</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custDataLst>
              <p:tags r:id="rId1"/>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微软雅黑" panose="020b0503020204020204" charset="-122"/>
                <a:ea typeface="微软雅黑"/>
                <a:cs typeface="+mj-cs"/>
                <a:sym typeface="+mn-ea"/>
              </a:defRPr>
            </a:lvl1pPr>
          </a:lstStyle>
          <a:p>
            <a:pPr lvl="0"/>
            <a:r>
              <a:rPr>
                <a:sym typeface="+mn-ea"/>
              </a:rPr>
              <a:t>单击此处编辑母版标题样式</a:t>
            </a:r>
          </a:p>
        </p:txBody>
      </p:sp>
      <p:sp>
        <p:nvSpPr>
          <p:cNvPr id="3" name="竖排文字占位符 2"/>
          <p:cNvSpPr>
            <a:spLocks noGrp="1"/>
          </p:cNvSpPr>
          <p:nvPr>
            <p:ph type="body" orient="vert" idx="1"/>
            <p:custDataLst>
              <p:tags r:id="rId2"/>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a:defRPr>
            </a:lvl1pPr>
            <a:lvl2pPr indent="0" eaLnBrk="1" fontAlgn="auto" latinLnBrk="0" hangingPunct="1">
              <a:defRPr>
                <a:latin typeface="微软雅黑" panose="020b0503020204020204" charset="-122"/>
                <a:ea typeface="微软雅黑"/>
              </a:defRPr>
            </a:lvl2pPr>
            <a:lvl3pPr indent="0" eaLnBrk="1" fontAlgn="auto" latinLnBrk="0" hangingPunct="1">
              <a:defRPr>
                <a:latin typeface="微软雅黑" panose="020b0503020204020204" charset="-122"/>
                <a:ea typeface="微软雅黑"/>
              </a:defRPr>
            </a:lvl3pPr>
            <a:lvl4pPr indent="0" eaLnBrk="1" fontAlgn="auto" latinLnBrk="0" hangingPunct="1">
              <a:defRPr>
                <a:latin typeface="微软雅黑" panose="020b0503020204020204" charset="-122"/>
                <a:ea typeface="微软雅黑"/>
              </a:defRPr>
            </a:lvl4pPr>
            <a:lvl5pPr indent="0" eaLnBrk="1" fontAlgn="auto" latinLnBrk="0" hangingPunct="1">
              <a:defRPr>
                <a:latin typeface="微软雅黑" panose="020b0503020204020204" charset="-122"/>
                <a:ea typeface="微软雅黑"/>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2024/2/28</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69930" y="952508"/>
            <a:ext cx="10852237" cy="538890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blipFill dpi="0" rotWithShape="1">
          <a:blip r:embed="rId14">
            <a:lum/>
          </a:blip>
          <a:stretch>
            <a:fillRect/>
          </a:stretch>
        </a:blip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609600" y="0"/>
            <a:ext cx="11582400" cy="5279390"/>
            <a:chOff x="960" y="0"/>
            <a:chExt cx="18240" cy="8314"/>
          </a:xfrm>
        </p:grpSpPr>
        <p:pic>
          <p:nvPicPr>
            <p:cNvPr id="8" name="图片 7"/>
            <p:cNvPicPr/>
            <p:nvPr>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960" y="2484"/>
              <a:ext cx="8640" cy="5831"/>
            </a:xfrm>
            <a:prstGeom prst="rect">
              <a:avLst/>
            </a:prstGeom>
          </p:spPr>
        </p:pic>
        <p:pic>
          <p:nvPicPr>
            <p:cNvPr id="10" name="图片 9"/>
            <p:cNvPicPr/>
            <p:nvPr>
              <p:custDataLst>
                <p:tags r:id="rId7"/>
              </p:custDataLst>
            </p:nvPr>
          </p:nvPicPr>
          <p:blipFill>
            <a:blip r:embed="rId6" r:link="rId5">
              <a:extLst>
                <a:ext uri="{28A0092B-C50C-407E-A947-70E740481C1C}">
                  <a14:useLocalDpi xmlns:a14="http://schemas.microsoft.com/office/drawing/2010/main" val="0"/>
                </a:ext>
              </a:extLst>
            </a:blip>
            <a:stretch>
              <a:fillRect/>
            </a:stretch>
          </p:blipFill>
          <p:spPr>
            <a:xfrm>
              <a:off x="17400" y="0"/>
              <a:ext cx="1800" cy="1324"/>
            </a:xfrm>
            <a:prstGeom prst="rect">
              <a:avLst/>
            </a:prstGeom>
          </p:spPr>
        </p:pic>
      </p:grpSp>
      <p:sp>
        <p:nvSpPr>
          <p:cNvPr id="7" name="矩形 6"/>
          <p:cNvSpPr/>
          <p:nvPr userDrawn="1">
            <p:custDataLst>
              <p:tags r:id="rId8"/>
            </p:custDataLst>
          </p:nvPr>
        </p:nvSpPr>
        <p:spPr>
          <a:xfrm>
            <a:off x="2076450" y="2420620"/>
            <a:ext cx="8039735" cy="2542540"/>
          </a:xfrm>
          <a:prstGeom prst="rect">
            <a:avLst/>
          </a:prstGeom>
          <a:solidFill>
            <a:schemeClr val="bg1"/>
          </a:solidFill>
          <a:ln w="76200">
            <a:gradFill>
              <a:gsLst>
                <a:gs pos="100000">
                  <a:schemeClr val="accent1"/>
                </a:gs>
                <a:gs pos="0">
                  <a:schemeClr val="accent6"/>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9"/>
            </p:custDataLst>
          </p:nvPr>
        </p:nvSpPr>
        <p:spPr>
          <a:xfrm>
            <a:off x="2265218" y="2545773"/>
            <a:ext cx="7689273" cy="2317172"/>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13800" b="1" i="0" u="none" strike="noStrike" kern="1200" cap="none" spc="600" normalizeH="0" baseline="0" noProof="1">
                <a:blipFill>
                  <a:blip r:embed="rId10"/>
                  <a:stretch>
                    <a:fillRect/>
                  </a:stretch>
                </a:blipFill>
                <a:uFillTx/>
                <a:latin typeface="Arial" pitchFamily="34" charset="0"/>
                <a:ea typeface="汉仪尚巍手书W" panose="00020600040101010101" pitchFamily="18" charset="-122"/>
                <a:cs typeface="+mj-cs"/>
                <a:sym typeface="+mn-ea"/>
              </a:defRPr>
            </a:lvl1pPr>
          </a:lstStyle>
          <a:p>
            <a:pPr lvl="0"/>
            <a:r>
              <a:rPr>
                <a:sym typeface="+mn-ea"/>
              </a:rPr>
              <a:t>编辑标题</a:t>
            </a:r>
          </a:p>
        </p:txBody>
      </p:sp>
      <p:sp>
        <p:nvSpPr>
          <p:cNvPr id="3" name="日期占位符 2"/>
          <p:cNvSpPr>
            <a:spLocks noGrp="1"/>
          </p:cNvSpPr>
          <p:nvPr>
            <p:ph type="dt" sz="half" idx="10"/>
            <p:custDataLst>
              <p:tags r:id="rId11"/>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2"/>
            </p:custDataLst>
          </p:nvPr>
        </p:nvSpPr>
        <p:spPr/>
        <p:txBody>
          <a:bodyPr/>
          <a:lstStyle/>
          <a:p>
            <a:endParaRPr lang="zh-CN" altLang="en-US"/>
          </a:p>
        </p:txBody>
      </p:sp>
      <p:sp>
        <p:nvSpPr>
          <p:cNvPr id="5" name="灯片编号占位符 4"/>
          <p:cNvSpPr>
            <a:spLocks noGrp="1"/>
          </p:cNvSpPr>
          <p:nvPr>
            <p:ph type="sldNum" sz="quarter" idx="12"/>
            <p:custDataLst>
              <p:tags r:id="rId1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tx2"/>
        </a:solidFill>
        <a:effectLst/>
      </p:bgPr>
    </p:bg>
    <p:spTree>
      <p:nvGrpSpPr>
        <p:cNvPr id="1" name=""/>
        <p:cNvGrpSpPr/>
        <p:nvPr/>
      </p:nvGrpSpPr>
      <p:grpSpPr>
        <a:xfrm>
          <a:off x="0" y="0"/>
          <a:ext cx="0" cy="0"/>
        </a:xfrm>
      </p:grpSpPr>
      <p:pic>
        <p:nvPicPr>
          <p:cNvPr id="8" name="图片 7"/>
          <p:cNvPicPr/>
          <p:nvPr userDrawn="1">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143000" cy="840740"/>
          </a:xfrm>
          <a:prstGeom prst="rect">
            <a:avLst/>
          </a:prstGeom>
        </p:spPr>
      </p:pic>
      <p:pic>
        <p:nvPicPr>
          <p:cNvPr id="10" name="图片 9"/>
          <p:cNvPicPr/>
          <p:nvPr userDrawn="1">
            <p:custDataLst>
              <p:tags r:id="rId6"/>
            </p:custDataLst>
          </p:nvPr>
        </p:nvPicPr>
        <p:blipFill>
          <a:blip r:embed="rId5" r:link="rId4">
            <a:extLst>
              <a:ext uri="{28A0092B-C50C-407E-A947-70E740481C1C}">
                <a14:useLocalDpi xmlns:a14="http://schemas.microsoft.com/office/drawing/2010/main" val="0"/>
              </a:ext>
            </a:extLst>
          </a:blip>
          <a:stretch>
            <a:fillRect/>
          </a:stretch>
        </p:blipFill>
        <p:spPr>
          <a:xfrm>
            <a:off x="11049000" y="6101715"/>
            <a:ext cx="1143000" cy="768350"/>
          </a:xfrm>
          <a:prstGeom prst="rect">
            <a:avLst/>
          </a:prstGeom>
        </p:spPr>
      </p:pic>
      <p:sp>
        <p:nvSpPr>
          <p:cNvPr id="2" name="标题 1"/>
          <p:cNvSpPr>
            <a:spLocks noGrp="1"/>
          </p:cNvSpPr>
          <p:nvPr>
            <p:ph type="title"/>
            <p:custDataLst>
              <p:tags r:id="rId7"/>
            </p:custDataLst>
          </p:nvPr>
        </p:nvSpPr>
        <p:spPr/>
        <p:txBody>
          <a:bodyPr/>
          <a:lstStyle>
            <a:lvl1pPr>
              <a:defRPr baseline="0">
                <a:latin typeface="Arial" pitchFamily="34" charset="0"/>
                <a:ea typeface="微软雅黑"/>
              </a:defRPr>
            </a:lvl1pPr>
          </a:lstStyle>
          <a:p>
            <a:r>
              <a:rPr lang="zh-CN" altLang="en-US"/>
              <a:t>单击此处编辑母版标题样式</a:t>
            </a:r>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0" name="图片 9"/>
          <p:cNvPicPr/>
          <p:nvPr userDrawn="1">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142875" y="98425"/>
            <a:ext cx="1143000" cy="840740"/>
          </a:xfrm>
          <a:prstGeom prst="rect">
            <a:avLst/>
          </a:prstGeom>
        </p:spPr>
      </p:pic>
      <p:pic>
        <p:nvPicPr>
          <p:cNvPr id="11" name="图片 10"/>
          <p:cNvPicPr/>
          <p:nvPr userDrawn="1">
            <p:custDataLst>
              <p:tags r:id="rId7"/>
            </p:custDataLst>
          </p:nvPr>
        </p:nvPicPr>
        <p:blipFill>
          <a:blip r:embed="rId6" r:link="rId5">
            <a:extLst>
              <a:ext uri="{28A0092B-C50C-407E-A947-70E740481C1C}">
                <a14:useLocalDpi xmlns:a14="http://schemas.microsoft.com/office/drawing/2010/main" val="0"/>
              </a:ext>
            </a:extLst>
          </a:blip>
          <a:stretch>
            <a:fillRect/>
          </a:stretch>
        </p:blipFill>
        <p:spPr>
          <a:xfrm>
            <a:off x="10787380" y="5860415"/>
            <a:ext cx="1306195" cy="889000"/>
          </a:xfrm>
          <a:prstGeom prst="rect">
            <a:avLst/>
          </a:prstGeom>
        </p:spPr>
      </p:pic>
      <p:sp>
        <p:nvSpPr>
          <p:cNvPr id="2" name="标题 1"/>
          <p:cNvSpPr>
            <a:spLocks noGrp="1"/>
          </p:cNvSpPr>
          <p:nvPr>
            <p:ph type="title" hasCustomPrompt="1"/>
            <p:custDataLst>
              <p:tags r:id="rId8"/>
            </p:custDataLst>
          </p:nvPr>
        </p:nvSpPr>
        <p:spPr>
          <a:xfrm>
            <a:off x="1281600" y="1249200"/>
            <a:ext cx="9626400" cy="723600"/>
          </a:xfrm>
        </p:spPr>
        <p:txBody>
          <a:bodyPr lIns="90000" tIns="46800" rIns="90000" bIns="46800" anchor="ctr">
            <a:normAutofit/>
          </a:bodyPr>
          <a:lstStyle>
            <a:lvl1pPr>
              <a:defRPr sz="3200" baseline="0">
                <a:solidFill>
                  <a:schemeClr val="accent1"/>
                </a:solidFill>
                <a:latin typeface="Arial" pitchFamily="34" charset="0"/>
                <a:ea typeface="隶书" panose="02010509060101010101" pitchFamily="49" charset="-122"/>
              </a:defRPr>
            </a:lvl1pPr>
          </a:lstStyle>
          <a:p>
            <a:r>
              <a:rPr lang="zh-CN" altLang="en-US"/>
              <a:t>单击此处编辑标题</a:t>
            </a:r>
          </a:p>
        </p:txBody>
      </p:sp>
      <p:sp>
        <p:nvSpPr>
          <p:cNvPr id="7" name="内容占位符 6"/>
          <p:cNvSpPr>
            <a:spLocks noGrp="1"/>
          </p:cNvSpPr>
          <p:nvPr>
            <p:ph sz="quarter" idx="13"/>
            <p:custDataLst>
              <p:tags r:id="rId9"/>
            </p:custDataLst>
          </p:nvPr>
        </p:nvSpPr>
        <p:spPr>
          <a:xfrm>
            <a:off x="1281113" y="2163600"/>
            <a:ext cx="9626600" cy="34452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9" name="内容占位符 8"/>
          <p:cNvSpPr>
            <a:spLocks noGrp="1"/>
          </p:cNvSpPr>
          <p:nvPr>
            <p:ph sz="quarter" idx="14"/>
            <p:custDataLst>
              <p:tags r:id="rId2"/>
            </p:custDataLst>
          </p:nvPr>
        </p:nvSpPr>
        <p:spPr>
          <a:xfrm>
            <a:off x="5101200" y="769938"/>
            <a:ext cx="6480000" cy="5087937"/>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pic>
        <p:nvPicPr>
          <p:cNvPr id="11" name="图片 10"/>
          <p:cNvPicPr/>
          <p:nvPr userDrawn="1">
            <p:custDataLst>
              <p:tags r:id="rId5"/>
            </p:custDataLst>
          </p:nvPr>
        </p:nvPicPr>
        <p:blipFill>
          <a:blip r:embed="rId4" r:link="rId3">
            <a:extLst>
              <a:ext uri="{28A0092B-C50C-407E-A947-70E740481C1C}">
                <a14:useLocalDpi xmlns:a14="http://schemas.microsoft.com/office/drawing/2010/main" val="0"/>
              </a:ext>
            </a:extLst>
          </a:blip>
          <a:stretch>
            <a:fillRect/>
          </a:stretch>
        </p:blipFill>
        <p:spPr>
          <a:xfrm>
            <a:off x="10939780" y="98425"/>
            <a:ext cx="1143000" cy="840740"/>
          </a:xfrm>
          <a:prstGeom prst="rect">
            <a:avLst/>
          </a:prstGeom>
        </p:spPr>
      </p:pic>
      <p:pic>
        <p:nvPicPr>
          <p:cNvPr id="12" name="图片 11"/>
          <p:cNvPicPr/>
          <p:nvPr userDrawn="1">
            <p:custDataLst>
              <p:tags r:id="rId8"/>
            </p:custDataLst>
          </p:nvPr>
        </p:nvPicPr>
        <p:blipFill>
          <a:blip r:embed="rId7" r:link="rId6">
            <a:extLst>
              <a:ext uri="{28A0092B-C50C-407E-A947-70E740481C1C}">
                <a14:useLocalDpi xmlns:a14="http://schemas.microsoft.com/office/drawing/2010/main" val="0"/>
              </a:ext>
            </a:extLst>
          </a:blip>
          <a:stretch>
            <a:fillRect/>
          </a:stretch>
        </p:blipFill>
        <p:spPr>
          <a:xfrm>
            <a:off x="87630" y="5980430"/>
            <a:ext cx="1143000" cy="768350"/>
          </a:xfrm>
          <a:prstGeom prst="rect">
            <a:avLst/>
          </a:prstGeom>
        </p:spPr>
      </p:pic>
      <p:sp>
        <p:nvSpPr>
          <p:cNvPr id="2" name="标题 1"/>
          <p:cNvSpPr>
            <a:spLocks noGrp="1"/>
          </p:cNvSpPr>
          <p:nvPr>
            <p:ph type="title" hasCustomPrompt="1"/>
            <p:custDataLst>
              <p:tags r:id="rId9"/>
            </p:custDataLst>
          </p:nvPr>
        </p:nvSpPr>
        <p:spPr>
          <a:xfrm>
            <a:off x="583200" y="770400"/>
            <a:ext cx="3960000" cy="882000"/>
          </a:xfrm>
        </p:spPr>
        <p:txBody>
          <a:bodyPr lIns="90000" tIns="46800" rIns="90000" bIns="46800" anchor="ctr">
            <a:normAutofit/>
          </a:bodyPr>
          <a:lstStyle>
            <a:lvl1pPr>
              <a:defRPr sz="3600" baseline="0">
                <a:solidFill>
                  <a:schemeClr val="accent1"/>
                </a:solidFill>
                <a:latin typeface="Arial" pitchFamily="34" charset="0"/>
                <a:ea typeface="隶书" panose="02010509060101010101" pitchFamily="49" charset="-122"/>
              </a:defRPr>
            </a:lvl1pPr>
          </a:lstStyle>
          <a:p>
            <a:r>
              <a:rPr lang="zh-CN" altLang="en-US"/>
              <a:t>单击编辑标题</a:t>
            </a: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13"/>
            </p:custDataLst>
          </p:nvPr>
        </p:nvSpPr>
        <p:spPr>
          <a:xfrm>
            <a:off x="586800" y="1764000"/>
            <a:ext cx="3956400" cy="40932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12" name="图片 11"/>
          <p:cNvPicPr/>
          <p:nvPr userDrawn="1">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1143000" cy="840740"/>
          </a:xfrm>
          <a:prstGeom prst="rect">
            <a:avLst/>
          </a:prstGeom>
        </p:spPr>
      </p:pic>
      <p:pic>
        <p:nvPicPr>
          <p:cNvPr id="13" name="图片 12"/>
          <p:cNvPicPr/>
          <p:nvPr userDrawn="1">
            <p:custDataLst>
              <p:tags r:id="rId7"/>
            </p:custDataLst>
          </p:nvPr>
        </p:nvPicPr>
        <p:blipFill>
          <a:blip r:embed="rId6" r:link="rId5">
            <a:extLst>
              <a:ext uri="{28A0092B-C50C-407E-A947-70E740481C1C}">
                <a14:useLocalDpi xmlns:a14="http://schemas.microsoft.com/office/drawing/2010/main" val="0"/>
              </a:ext>
            </a:extLst>
          </a:blip>
          <a:stretch>
            <a:fillRect/>
          </a:stretch>
        </p:blipFill>
        <p:spPr>
          <a:xfrm>
            <a:off x="11049000" y="0"/>
            <a:ext cx="1143000" cy="768350"/>
          </a:xfrm>
          <a:prstGeom prst="rect">
            <a:avLst/>
          </a:prstGeom>
        </p:spPr>
      </p:pic>
      <p:sp>
        <p:nvSpPr>
          <p:cNvPr id="2" name="标题 1"/>
          <p:cNvSpPr>
            <a:spLocks noGrp="1"/>
          </p:cNvSpPr>
          <p:nvPr>
            <p:ph type="title"/>
            <p:custDataLst>
              <p:tags r:id="rId8"/>
            </p:custDataLst>
          </p:nvPr>
        </p:nvSpPr>
        <p:spPr>
          <a:xfrm>
            <a:off x="612000" y="781200"/>
            <a:ext cx="10976400" cy="626400"/>
          </a:xfrm>
        </p:spPr>
        <p:txBody>
          <a:bodyPr lIns="90000" tIns="46800" rIns="90000" bIns="46800" anchor="ctr">
            <a:normAutofit/>
          </a:bodyPr>
          <a:lstStyle>
            <a:lvl1pPr algn="ctr">
              <a:defRPr sz="3600" baseline="0">
                <a:solidFill>
                  <a:schemeClr val="accent1"/>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12"/>
            </p:custDataLst>
          </p:nvPr>
        </p:nvSpPr>
        <p:spPr>
          <a:xfrm>
            <a:off x="612000" y="1659600"/>
            <a:ext cx="10975975" cy="828000"/>
          </a:xfrm>
        </p:spPr>
        <p:txBody>
          <a:bodyPr lIns="90000" tIns="46800" rIns="90000" bIns="46800">
            <a:normAutofit/>
          </a:bodyPr>
          <a:lstStyle>
            <a:lvl1pPr algn="ctr">
              <a:defRPr baseline="0">
                <a:latin typeface="Arial" pitchFamily="34" charset="0"/>
                <a:ea typeface="隶书" panose="02010509060101010101" pitchFamily="49" charset="-122"/>
              </a:defRPr>
            </a:lvl1pPr>
          </a:lstStyle>
          <a:p>
            <a:pPr lvl="0"/>
            <a:r>
              <a:rPr lang="zh-CN" altLang="en-US"/>
              <a:t>单击此处编辑母版文本样式</a:t>
            </a:r>
          </a:p>
        </p:txBody>
      </p:sp>
      <p:sp>
        <p:nvSpPr>
          <p:cNvPr id="9" name="内容占位符 8"/>
          <p:cNvSpPr>
            <a:spLocks noGrp="1"/>
          </p:cNvSpPr>
          <p:nvPr>
            <p:ph sz="quarter" idx="14"/>
            <p:custDataLst>
              <p:tags r:id="rId13"/>
            </p:custDataLst>
          </p:nvPr>
        </p:nvSpPr>
        <p:spPr>
          <a:xfrm>
            <a:off x="612775" y="2808000"/>
            <a:ext cx="10965600" cy="34308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1" name="图片 10"/>
          <p:cNvPicPr/>
          <p:nvPr userDrawn="1">
            <p:custDataLst>
              <p:tags r:id="rId3"/>
            </p:custDataLst>
          </p:nvPr>
        </p:nvPicPr>
        <p:blipFill>
          <a:blip r:embed="rId2" r:link="rId1">
            <a:extLst>
              <a:ext uri="{28A0092B-C50C-407E-A947-70E740481C1C}">
                <a14:useLocalDpi xmlns:a14="http://schemas.microsoft.com/office/drawing/2010/main" val="0"/>
              </a:ext>
            </a:extLst>
          </a:blip>
          <a:stretch>
            <a:fillRect/>
          </a:stretch>
        </p:blipFill>
        <p:spPr>
          <a:xfrm>
            <a:off x="0" y="0"/>
            <a:ext cx="1143000" cy="840740"/>
          </a:xfrm>
          <a:prstGeom prst="rect">
            <a:avLst/>
          </a:prstGeom>
        </p:spPr>
      </p:pic>
      <p:pic>
        <p:nvPicPr>
          <p:cNvPr id="12" name="图片 11"/>
          <p:cNvPicPr/>
          <p:nvPr userDrawn="1">
            <p:custDataLst>
              <p:tags r:id="rId6"/>
            </p:custDataLst>
          </p:nvPr>
        </p:nvPicPr>
        <p:blipFill>
          <a:blip r:embed="rId5" r:link="rId4">
            <a:extLst>
              <a:ext uri="{28A0092B-C50C-407E-A947-70E740481C1C}">
                <a14:useLocalDpi xmlns:a14="http://schemas.microsoft.com/office/drawing/2010/main" val="0"/>
              </a:ext>
            </a:extLst>
          </a:blip>
          <a:stretch>
            <a:fillRect/>
          </a:stretch>
        </p:blipFill>
        <p:spPr>
          <a:xfrm>
            <a:off x="11049000" y="0"/>
            <a:ext cx="1143000" cy="768350"/>
          </a:xfrm>
          <a:prstGeom prst="rect">
            <a:avLst/>
          </a:prstGeom>
        </p:spPr>
      </p:pic>
      <p:sp>
        <p:nvSpPr>
          <p:cNvPr id="8" name="矩形 7"/>
          <p:cNvSpPr/>
          <p:nvPr userDrawn="1">
            <p:custDataLst>
              <p:tags r:id="rId7"/>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8"/>
            </p:custDataLst>
          </p:nvPr>
        </p:nvSpPr>
        <p:spPr>
          <a:xfrm>
            <a:off x="604800" y="669600"/>
            <a:ext cx="10976400" cy="565200"/>
          </a:xfrm>
        </p:spPr>
        <p:txBody>
          <a:bodyPr lIns="90000" tIns="46800" rIns="90000" bIns="46800" anchor="ctr">
            <a:normAutofit/>
          </a:bodyPr>
          <a:lstStyle>
            <a:lvl1pPr algn="ctr">
              <a:defRPr sz="3200" baseline="0">
                <a:solidFill>
                  <a:schemeClr val="accent1"/>
                </a:solidFill>
                <a:latin typeface="Arial" pitchFamily="34" charset="0"/>
                <a:ea typeface="隶书" panose="02010509060101010101" pitchFamily="49" charset="-122"/>
              </a:defRPr>
            </a:lvl1pPr>
          </a:lstStyle>
          <a:p>
            <a:r>
              <a:rPr lang="zh-CN" altLang="en-US"/>
              <a:t>单击此处编辑母版标题样式</a:t>
            </a:r>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12"/>
            </p:custDataLst>
          </p:nvPr>
        </p:nvSpPr>
        <p:spPr>
          <a:xfrm>
            <a:off x="604837" y="1681200"/>
            <a:ext cx="10990800" cy="32112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文本占位符 8"/>
          <p:cNvSpPr>
            <a:spLocks noGrp="1"/>
          </p:cNvSpPr>
          <p:nvPr>
            <p:ph type="body" sz="quarter" idx="14"/>
            <p:custDataLst>
              <p:tags r:id="rId13"/>
            </p:custDataLst>
          </p:nvPr>
        </p:nvSpPr>
        <p:spPr>
          <a:xfrm>
            <a:off x="594000" y="5180400"/>
            <a:ext cx="11001600" cy="1011600"/>
          </a:xfrm>
        </p:spPr>
        <p:txBody>
          <a:bodyPr lIns="90000" tIns="46800" rIns="90000" bIns="46800">
            <a:normAutofit/>
          </a:bodyPr>
          <a:lstStyle>
            <a:lvl1pPr>
              <a:defRPr baseline="0">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lIns="90000" tIns="46800" rIns="90000" bIns="46800">
            <a:normAutofit/>
          </a:bodyPr>
          <a:lstStyle>
            <a:lvl1pPr>
              <a:defRPr baseline="0">
                <a:solidFill>
                  <a:schemeClr val="accent1"/>
                </a:solidFill>
                <a:latin typeface="Arial" pitchFamily="34" charset="0"/>
                <a:ea typeface="隶书" panose="02010509060101010101" pitchFamily="49" charset="-122"/>
              </a:defRPr>
            </a:lvl1pPr>
          </a:lstStyle>
          <a:p>
            <a:r>
              <a:rPr lang="zh-CN" altLang="en-US"/>
              <a:t>单击此处编辑母版标题样式</a:t>
            </a:r>
          </a:p>
        </p:txBody>
      </p:sp>
      <p:pic>
        <p:nvPicPr>
          <p:cNvPr id="14" name="图片 13"/>
          <p:cNvPicPr/>
          <p:nvPr userDrawn="1">
            <p:custDataLst>
              <p:tags r:id="rId5"/>
            </p:custDataLst>
          </p:nvPr>
        </p:nvPicPr>
        <p:blipFill>
          <a:blip r:embed="rId4" r:link="rId3">
            <a:extLst>
              <a:ext uri="{28A0092B-C50C-407E-A947-70E740481C1C}">
                <a14:useLocalDpi xmlns:a14="http://schemas.microsoft.com/office/drawing/2010/main" val="0"/>
              </a:ext>
            </a:extLst>
          </a:blip>
          <a:stretch>
            <a:fillRect/>
          </a:stretch>
        </p:blipFill>
        <p:spPr>
          <a:xfrm>
            <a:off x="10949305" y="0"/>
            <a:ext cx="1242695" cy="914400"/>
          </a:xfrm>
          <a:prstGeom prst="rect">
            <a:avLst/>
          </a:prstGeom>
        </p:spPr>
      </p:pic>
      <p:pic>
        <p:nvPicPr>
          <p:cNvPr id="15" name="图片 14"/>
          <p:cNvPicPr/>
          <p:nvPr userDrawn="1">
            <p:custDataLst>
              <p:tags r:id="rId8"/>
            </p:custDataLst>
          </p:nvPr>
        </p:nvPicPr>
        <p:blipFill>
          <a:blip r:embed="rId7" r:link="rId6">
            <a:extLst>
              <a:ext uri="{28A0092B-C50C-407E-A947-70E740481C1C}">
                <a14:useLocalDpi xmlns:a14="http://schemas.microsoft.com/office/drawing/2010/main" val="0"/>
              </a:ext>
            </a:extLst>
          </a:blip>
          <a:stretch>
            <a:fillRect/>
          </a:stretch>
        </p:blipFill>
        <p:spPr>
          <a:xfrm>
            <a:off x="0" y="6089650"/>
            <a:ext cx="1143000" cy="768350"/>
          </a:xfrm>
          <a:prstGeom prst="rect">
            <a:avLst/>
          </a:prstGeom>
        </p:spPr>
      </p:pic>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12"/>
            </p:custDataLst>
          </p:nvPr>
        </p:nvSpPr>
        <p:spPr>
          <a:xfrm>
            <a:off x="579600" y="1663200"/>
            <a:ext cx="5342400" cy="28944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9" name="内容占位符 8"/>
          <p:cNvSpPr>
            <a:spLocks noGrp="1"/>
          </p:cNvSpPr>
          <p:nvPr>
            <p:ph sz="quarter" idx="14"/>
            <p:custDataLst>
              <p:tags r:id="rId13"/>
            </p:custDataLst>
          </p:nvPr>
        </p:nvSpPr>
        <p:spPr>
          <a:xfrm>
            <a:off x="6242400" y="1663200"/>
            <a:ext cx="5367600" cy="2894400"/>
          </a:xfrm>
        </p:spPr>
        <p:txBody>
          <a:bodyPr lIns="90000" tIns="46800" rIns="90000" bIns="46800">
            <a:normAutofit/>
          </a:bodyPr>
          <a:lstStyle>
            <a:lvl1pPr>
              <a:defRPr baseline="0">
                <a:latin typeface="Arial" pitchFamily="34" charset="0"/>
                <a:ea typeface="隶书" panose="02010509060101010101" pitchFamily="49" charset="-122"/>
              </a:defRPr>
            </a:lvl1pPr>
            <a:lvl2pPr>
              <a:defRPr baseline="0">
                <a:latin typeface="Arial" pitchFamily="34" charset="0"/>
                <a:ea typeface="隶书" panose="02010509060101010101" pitchFamily="49" charset="-122"/>
              </a:defRPr>
            </a:lvl2pPr>
            <a:lvl3pPr>
              <a:defRPr baseline="0">
                <a:latin typeface="Arial" pitchFamily="34" charset="0"/>
                <a:ea typeface="隶书" panose="02010509060101010101" pitchFamily="49" charset="-122"/>
              </a:defRPr>
            </a:lvl3pPr>
            <a:lvl4pPr>
              <a:defRPr baseline="0">
                <a:latin typeface="Arial" pitchFamily="34" charset="0"/>
                <a:ea typeface="隶书" panose="02010509060101010101" pitchFamily="49" charset="-122"/>
              </a:defRPr>
            </a:lvl4pPr>
            <a:lvl5pPr>
              <a:defRPr baseline="0">
                <a:latin typeface="Arial" pitchFamily="34" charset="0"/>
                <a:ea typeface="隶书" panose="02010509060101010101" pitchFamily="49" charset="-122"/>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1" name="文本占位符 10"/>
          <p:cNvSpPr>
            <a:spLocks noGrp="1"/>
          </p:cNvSpPr>
          <p:nvPr>
            <p:ph type="body" sz="quarter" idx="15"/>
            <p:custDataLst>
              <p:tags r:id="rId14"/>
            </p:custDataLst>
          </p:nvPr>
        </p:nvSpPr>
        <p:spPr>
          <a:xfrm>
            <a:off x="572400" y="4816800"/>
            <a:ext cx="5342400" cy="781200"/>
          </a:xfrm>
        </p:spPr>
        <p:txBody>
          <a:bodyPr lIns="90000" tIns="46800" rIns="90000" bIns="46800">
            <a:normAutofit/>
          </a:bodyPr>
          <a:lstStyle>
            <a:lvl1pPr>
              <a:defRPr baseline="0">
                <a:latin typeface="Arial" pitchFamily="34" charset="0"/>
                <a:ea typeface="隶书" panose="02010509060101010101" pitchFamily="49" charset="-122"/>
              </a:defRPr>
            </a:lvl1pPr>
          </a:lstStyle>
          <a:p>
            <a:pPr lvl="0"/>
            <a:r>
              <a:rPr lang="zh-CN" altLang="en-US"/>
              <a:t>单击此处编辑母版文本样式</a:t>
            </a:r>
          </a:p>
        </p:txBody>
      </p:sp>
      <p:sp>
        <p:nvSpPr>
          <p:cNvPr id="13" name="文本占位符 12"/>
          <p:cNvSpPr>
            <a:spLocks noGrp="1"/>
          </p:cNvSpPr>
          <p:nvPr>
            <p:ph type="body" sz="quarter" idx="16"/>
            <p:custDataLst>
              <p:tags r:id="rId15"/>
            </p:custDataLst>
          </p:nvPr>
        </p:nvSpPr>
        <p:spPr>
          <a:xfrm>
            <a:off x="6253200" y="4813200"/>
            <a:ext cx="5367600" cy="781200"/>
          </a:xfrm>
        </p:spPr>
        <p:txBody>
          <a:bodyPr lIns="90000" tIns="46800" rIns="90000" bIns="46800">
            <a:normAutofit/>
          </a:bodyPr>
          <a:lstStyle>
            <a:lvl1pPr>
              <a:defRPr baseline="0">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pic>
        <p:nvPicPr>
          <p:cNvPr id="9" name="图片 8"/>
          <p:cNvPicPr/>
          <p:nvPr userDrawn="1">
            <p:custDataLst>
              <p:tags r:id="rId4"/>
            </p:custDataLst>
          </p:nvPr>
        </p:nvPicPr>
        <p:blipFill>
          <a:blip r:embed="rId3" r:link="rId2">
            <a:extLst>
              <a:ext uri="{28A0092B-C50C-407E-A947-70E740481C1C}">
                <a14:useLocalDpi xmlns:a14="http://schemas.microsoft.com/office/drawing/2010/main" val="0"/>
              </a:ext>
            </a:extLst>
          </a:blip>
          <a:stretch>
            <a:fillRect/>
          </a:stretch>
        </p:blipFill>
        <p:spPr>
          <a:xfrm>
            <a:off x="0" y="0"/>
            <a:ext cx="2157730" cy="1587500"/>
          </a:xfrm>
          <a:prstGeom prst="rect">
            <a:avLst/>
          </a:prstGeom>
        </p:spPr>
      </p:pic>
      <p:pic>
        <p:nvPicPr>
          <p:cNvPr id="11" name="图片 10"/>
          <p:cNvPicPr/>
          <p:nvPr userDrawn="1">
            <p:custDataLst>
              <p:tags r:id="rId7"/>
            </p:custDataLst>
          </p:nvPr>
        </p:nvPicPr>
        <p:blipFill>
          <a:blip r:embed="rId6" r:link="rId5">
            <a:extLst>
              <a:ext uri="{28A0092B-C50C-407E-A947-70E740481C1C}">
                <a14:useLocalDpi xmlns:a14="http://schemas.microsoft.com/office/drawing/2010/main" val="0"/>
              </a:ext>
            </a:extLst>
          </a:blip>
          <a:stretch>
            <a:fillRect/>
          </a:stretch>
        </p:blipFill>
        <p:spPr>
          <a:xfrm>
            <a:off x="10034270" y="5407025"/>
            <a:ext cx="2157730" cy="1450975"/>
          </a:xfrm>
          <a:prstGeom prst="rect">
            <a:avLst/>
          </a:prstGeom>
        </p:spPr>
      </p:pic>
      <p:sp>
        <p:nvSpPr>
          <p:cNvPr id="2" name="标题 1"/>
          <p:cNvSpPr>
            <a:spLocks noGrp="1"/>
          </p:cNvSpPr>
          <p:nvPr>
            <p:ph type="title" hasCustomPrompt="1"/>
            <p:custDataLst>
              <p:tags r:id="rId8"/>
            </p:custDataLst>
          </p:nvPr>
        </p:nvSpPr>
        <p:spPr>
          <a:xfrm>
            <a:off x="1522800" y="1339200"/>
            <a:ext cx="9144000" cy="2386800"/>
          </a:xfrm>
        </p:spPr>
        <p:txBody>
          <a:bodyPr lIns="90000" tIns="46800" rIns="90000" bIns="46800" anchor="b">
            <a:normAutofit/>
          </a:bodyPr>
          <a:lstStyle>
            <a:lvl1pPr algn="ctr">
              <a:defRPr sz="6000" baseline="0">
                <a:solidFill>
                  <a:schemeClr val="accent1"/>
                </a:solidFill>
                <a:latin typeface="Arial" pitchFamily="34" charset="0"/>
                <a:ea typeface="隶书" panose="02010509060101010101" pitchFamily="49" charset="-122"/>
              </a:defRPr>
            </a:lvl1pPr>
          </a:lstStyle>
          <a:p>
            <a:r>
              <a:rPr lang="zh-CN" altLang="en-US"/>
              <a:t>单击此处编辑标题</a:t>
            </a:r>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2024/2/28</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a:t>
            </a:fld>
            <a:endParaRPr lang="zh-CN" altLang="en-US"/>
          </a:p>
        </p:txBody>
      </p:sp>
      <p:sp>
        <p:nvSpPr>
          <p:cNvPr id="7" name="文本占位符 6"/>
          <p:cNvSpPr>
            <a:spLocks noGrp="1"/>
          </p:cNvSpPr>
          <p:nvPr>
            <p:ph type="body" sz="quarter" idx="13"/>
            <p:custDataLst>
              <p:tags r:id="rId12"/>
            </p:custDataLst>
          </p:nvPr>
        </p:nvSpPr>
        <p:spPr>
          <a:xfrm>
            <a:off x="1522413" y="3862800"/>
            <a:ext cx="9144000" cy="1656000"/>
          </a:xfrm>
        </p:spPr>
        <p:txBody>
          <a:bodyPr lIns="90000" tIns="46800" rIns="90000" bIns="46800">
            <a:normAutofit/>
          </a:bodyPr>
          <a:lstStyle>
            <a:lvl1pPr algn="ctr">
              <a:defRPr baseline="0">
                <a:solidFill>
                  <a:schemeClr val="accent1"/>
                </a:solidFill>
                <a:latin typeface="Arial" pitchFamily="34" charset="0"/>
                <a:ea typeface="隶书" panose="02010509060101010101" pitchFamily="49" charset="-122"/>
              </a:defRPr>
            </a:lvl1pPr>
          </a:lstStyle>
          <a:p>
            <a:pPr lvl="0"/>
            <a:r>
              <a:rPr lang="zh-CN" altLang="en-US"/>
              <a:t>单击此处编辑母版文本样式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4.xml" /><Relationship Id="rId2" Type="http://schemas.openxmlformats.org/officeDocument/2006/relationships/slideLayout" Target="../slideLayouts/slideLayout13.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ags" Target="../tags/tag138.xml" /><Relationship Id="rId24" Type="http://schemas.openxmlformats.org/officeDocument/2006/relationships/tags" Target="../tags/tag139.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12.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2024/2/28</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40.xml" /><Relationship Id="rId3" Type="http://schemas.openxmlformats.org/officeDocument/2006/relationships/image" Target="../media/image2.jpeg" /><Relationship Id="rId4" Type="http://schemas.openxmlformats.org/officeDocument/2006/relationships/tags" Target="../tags/tag141.xml" /><Relationship Id="rId5" Type="http://schemas.openxmlformats.org/officeDocument/2006/relationships/tags" Target="../tags/tag142.xml" /><Relationship Id="rId6" Type="http://schemas.openxmlformats.org/officeDocument/2006/relationships/tags" Target="../tags/tag14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18" Type="http://schemas.openxmlformats.org/officeDocument/2006/relationships/tags" Target="../tags/tag159.xml" /><Relationship Id="rId19" Type="http://schemas.openxmlformats.org/officeDocument/2006/relationships/tags" Target="../tags/tag160.xml" /><Relationship Id="rId2" Type="http://schemas.openxmlformats.org/officeDocument/2006/relationships/notesSlide" Target="../notesSlides/notesSlide1.xml" /><Relationship Id="rId20" Type="http://schemas.openxmlformats.org/officeDocument/2006/relationships/tags" Target="../tags/tag161.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2.xml" /><Relationship Id="rId3" Type="http://schemas.openxmlformats.org/officeDocument/2006/relationships/tags" Target="../tags/tag162.xml" /><Relationship Id="rId4" Type="http://schemas.openxmlformats.org/officeDocument/2006/relationships/tags" Target="../tags/tag16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164.xml" /><Relationship Id="rId4"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4.xml" /><Relationship Id="rId3" Type="http://schemas.openxmlformats.org/officeDocument/2006/relationships/tags" Target="../tags/tag166.xml" /><Relationship Id="rId4" Type="http://schemas.openxmlformats.org/officeDocument/2006/relationships/tags" Target="../tags/tag16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174.xml" /><Relationship Id="rId4" Type="http://schemas.openxmlformats.org/officeDocument/2006/relationships/tags" Target="../tags/tag17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notesSlide" Target="../notesSlides/notesSlide8.xml" /><Relationship Id="rId3" Type="http://schemas.openxmlformats.org/officeDocument/2006/relationships/tags" Target="../tags/tag176.xml" /><Relationship Id="rId4" Type="http://schemas.openxmlformats.org/officeDocument/2006/relationships/image" Target="../media/image13.png" /><Relationship Id="rId5" Type="http://schemas.openxmlformats.org/officeDocument/2006/relationships/tags" Target="../tags/tag17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9.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0.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1.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2.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3.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4.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5.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6.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notesSlide" Target="../notesSlides/notesSlide17.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34142020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custDataLst>
              <p:tags r:id="rId2"/>
            </p:custDataLst>
          </p:nvPr>
        </p:nvSpPr>
        <p:spPr>
          <a:xfrm>
            <a:off x="2018030" y="2212340"/>
            <a:ext cx="7701280" cy="2546350"/>
          </a:xfrm>
        </p:spPr>
        <p:txBody>
          <a:bodyPr>
            <a:normAutofit/>
          </a:bodyPr>
          <a:lstStyle/>
          <a:p>
            <a:pPr marL="0" indent="0">
              <a:lnSpc>
                <a:spcPct val="200000"/>
              </a:lnSpc>
            </a:pPr>
            <a:r>
              <a:rPr lang="zh-CN" altLang="en-US" sz="4890">
                <a:blipFill>
                  <a:blip r:embed="rId3"/>
                  <a:stretch>
                    <a:fillRect/>
                  </a:stretch>
                </a:blipFill>
                <a:latin typeface="微软雅黑" panose="020b0503020204020204" charset="-122"/>
                <a:ea typeface="微软雅黑"/>
                <a:cs typeface="微软雅黑" panose="020b0503020204020204" charset="-122"/>
              </a:rPr>
              <a:t>措施启示类主观题</a:t>
            </a:r>
            <a:br>
              <a:rPr lang="zh-CN" altLang="en-US" sz="6000">
                <a:blipFill>
                  <a:blip r:embed="rId3"/>
                  <a:stretch>
                    <a:fillRect/>
                  </a:stretch>
                </a:blipFill>
                <a:latin typeface="微软雅黑" panose="020b0503020204020204" charset="-122"/>
                <a:ea typeface="微软雅黑"/>
                <a:cs typeface="微软雅黑" panose="020b0503020204020204" charset="-122"/>
              </a:rPr>
            </a:br>
            <a:r>
              <a:rPr lang="zh-CN" altLang="en-US" sz="2400">
                <a:blipFill>
                  <a:blip r:embed="rId3"/>
                  <a:stretch>
                    <a:fillRect/>
                  </a:stretch>
                </a:blipFill>
                <a:latin typeface="微软雅黑" panose="020b0503020204020204" charset="-122"/>
                <a:ea typeface="微软雅黑"/>
                <a:cs typeface="微软雅黑" panose="020b0503020204020204" charset="-122"/>
              </a:rPr>
              <a:t>高考政治二轮复习必备</a:t>
            </a:r>
          </a:p>
        </p:txBody>
      </p:sp>
      <p:sp>
        <p:nvSpPr>
          <p:cNvPr id="100" name="文本框 99"/>
          <p:cNvSpPr txBox="1"/>
          <p:nvPr>
            <p:custDataLst>
              <p:tags r:id="rId4"/>
            </p:custDataLst>
          </p:nvPr>
        </p:nvSpPr>
        <p:spPr>
          <a:xfrm>
            <a:off x="3690620" y="723265"/>
            <a:ext cx="5180965" cy="749300"/>
          </a:xfrm>
          <a:prstGeom prst="rect">
            <a:avLst/>
          </a:prstGeom>
          <a:noFill/>
        </p:spPr>
        <p:txBody>
          <a:bodyPr vert="horz" wrap="square" rtlCol="0">
            <a:normAutofit fontScale="7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400" b="1" spc="600">
                <a:solidFill>
                  <a:srgbClr val="FF0000"/>
                </a:solidFill>
                <a:latin typeface="微软雅黑" panose="020b0503020204020204" charset="-122"/>
                <a:ea typeface="微软雅黑"/>
                <a:cs typeface="微软雅黑" panose="020b0503020204020204" charset="-122"/>
              </a:rPr>
              <a:t>微</a:t>
            </a:r>
            <a:r>
              <a:rPr lang="en-US" altLang="zh-CN" sz="4400" b="1" spc="600">
                <a:solidFill>
                  <a:srgbClr val="FF0000"/>
                </a:solidFill>
                <a:latin typeface="微软雅黑" panose="020b0503020204020204" charset="-122"/>
                <a:ea typeface="微软雅黑"/>
                <a:cs typeface="微软雅黑" panose="020b0503020204020204" charset="-122"/>
              </a:rPr>
              <a:t>        </a:t>
            </a:r>
            <a:r>
              <a:rPr lang="zh-CN" altLang="en-US" sz="4400" b="1" spc="600">
                <a:solidFill>
                  <a:srgbClr val="FF0000"/>
                </a:solidFill>
                <a:latin typeface="微软雅黑" panose="020b0503020204020204" charset="-122"/>
                <a:ea typeface="微软雅黑"/>
                <a:cs typeface="微软雅黑" panose="020b0503020204020204" charset="-122"/>
              </a:rPr>
              <a:t>专</a:t>
            </a:r>
            <a:r>
              <a:rPr lang="en-US" altLang="zh-CN" sz="4400" b="1" spc="600">
                <a:solidFill>
                  <a:srgbClr val="FF0000"/>
                </a:solidFill>
                <a:latin typeface="微软雅黑" panose="020b0503020204020204" charset="-122"/>
                <a:ea typeface="微软雅黑"/>
                <a:cs typeface="微软雅黑" panose="020b0503020204020204" charset="-122"/>
              </a:rPr>
              <a:t>        </a:t>
            </a:r>
            <a:r>
              <a:rPr lang="zh-CN" altLang="en-US" sz="4400" b="1" spc="600">
                <a:solidFill>
                  <a:srgbClr val="FF0000"/>
                </a:solidFill>
                <a:latin typeface="微软雅黑" panose="020b0503020204020204" charset="-122"/>
                <a:ea typeface="微软雅黑"/>
                <a:cs typeface="微软雅黑" panose="020b0503020204020204" charset="-122"/>
              </a:rPr>
              <a:t>题</a:t>
            </a:r>
          </a:p>
        </p:txBody>
      </p:sp>
      <p:sp>
        <p:nvSpPr>
          <p:cNvPr id="3" name="文本框 2"/>
          <p:cNvSpPr txBox="1"/>
          <p:nvPr>
            <p:custDataLst>
              <p:tags r:id="rId5"/>
            </p:custDataLst>
          </p:nvPr>
        </p:nvSpPr>
        <p:spPr>
          <a:xfrm>
            <a:off x="4535170" y="5498465"/>
            <a:ext cx="3492500" cy="749300"/>
          </a:xfrm>
          <a:prstGeom prst="rect">
            <a:avLst/>
          </a:prstGeom>
          <a:noFill/>
        </p:spPr>
        <p:txBody>
          <a:bodyPr vert="horz" wrap="square" rtlCol="0">
            <a:normAutofit fontScale="8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4400" b="1" spc="600">
                <a:solidFill>
                  <a:schemeClr val="bg1"/>
                </a:solidFill>
                <a:latin typeface="微软雅黑" panose="020b0503020204020204" charset="-122"/>
                <a:ea typeface="微软雅黑"/>
                <a:cs typeface="微软雅黑" panose="020b0503020204020204" charset="-122"/>
              </a:rPr>
              <a:t>热</a:t>
            </a:r>
            <a:r>
              <a:rPr lang="en-US" altLang="zh-CN" sz="4400" b="1" spc="600">
                <a:solidFill>
                  <a:schemeClr val="bg1"/>
                </a:solidFill>
                <a:latin typeface="微软雅黑" panose="020b0503020204020204" charset="-122"/>
                <a:ea typeface="微软雅黑"/>
                <a:cs typeface="微软雅黑" panose="020b0503020204020204" charset="-122"/>
              </a:rPr>
              <a:t> </a:t>
            </a:r>
            <a:r>
              <a:rPr lang="zh-CN" altLang="en-US" sz="4400" b="1" spc="600">
                <a:solidFill>
                  <a:schemeClr val="bg1"/>
                </a:solidFill>
                <a:latin typeface="微软雅黑" panose="020b0503020204020204" charset="-122"/>
                <a:ea typeface="微软雅黑"/>
                <a:cs typeface="微软雅黑" panose="020b0503020204020204" charset="-122"/>
              </a:rPr>
              <a:t>点</a:t>
            </a:r>
            <a:r>
              <a:rPr lang="en-US" altLang="zh-CN" sz="4400" b="1" spc="600">
                <a:solidFill>
                  <a:schemeClr val="bg1"/>
                </a:solidFill>
                <a:latin typeface="微软雅黑" panose="020b0503020204020204" charset="-122"/>
                <a:ea typeface="微软雅黑"/>
                <a:cs typeface="微软雅黑" panose="020b0503020204020204" charset="-122"/>
              </a:rPr>
              <a:t> </a:t>
            </a:r>
            <a:r>
              <a:rPr lang="zh-CN" altLang="en-US" sz="4400" b="1" spc="600">
                <a:solidFill>
                  <a:schemeClr val="bg1"/>
                </a:solidFill>
                <a:latin typeface="微软雅黑" panose="020b0503020204020204" charset="-122"/>
                <a:ea typeface="微软雅黑"/>
                <a:cs typeface="微软雅黑" panose="020b0503020204020204" charset="-122"/>
              </a:rPr>
              <a:t>题</a:t>
            </a:r>
            <a:r>
              <a:rPr lang="en-US" altLang="zh-CN" sz="4400" b="1" spc="600">
                <a:solidFill>
                  <a:schemeClr val="bg1"/>
                </a:solidFill>
                <a:latin typeface="微软雅黑" panose="020b0503020204020204" charset="-122"/>
                <a:ea typeface="微软雅黑"/>
                <a:cs typeface="微软雅黑" panose="020b0503020204020204" charset="-122"/>
              </a:rPr>
              <a:t> </a:t>
            </a:r>
            <a:r>
              <a:rPr lang="zh-CN" altLang="en-US" sz="4400" b="1" spc="600">
                <a:solidFill>
                  <a:schemeClr val="bg1"/>
                </a:solidFill>
                <a:latin typeface="微软雅黑" panose="020b0503020204020204" charset="-122"/>
                <a:ea typeface="微软雅黑"/>
                <a:cs typeface="微软雅黑" panose="020b0503020204020204" charset="-122"/>
              </a:rPr>
              <a:t>型</a:t>
            </a:r>
            <a:r>
              <a:rPr lang="en-US" altLang="zh-CN" sz="4400" b="1" spc="600">
                <a:solidFill>
                  <a:schemeClr val="bg1"/>
                </a:solidFill>
                <a:latin typeface="微软雅黑" panose="020b0503020204020204" charset="-122"/>
                <a:ea typeface="微软雅黑"/>
                <a:cs typeface="微软雅黑" panose="020b0503020204020204" charset="-122"/>
              </a:rPr>
              <a:t>        </a:t>
            </a: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 name="文本框 70"/>
          <p:cNvSpPr txBox="1"/>
          <p:nvPr>
            <p:custDataLst>
              <p:tags r:id="rId3"/>
            </p:custDataLst>
          </p:nvPr>
        </p:nvSpPr>
        <p:spPr>
          <a:xfrm>
            <a:off x="3174365" y="3176270"/>
            <a:ext cx="446405" cy="1743710"/>
          </a:xfrm>
          <a:prstGeom prst="rect">
            <a:avLst/>
          </a:prstGeom>
          <a:solidFill>
            <a:srgbClr val="FF0000"/>
          </a:solidFill>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300" b="1" kern="0">
                <a:solidFill>
                  <a:schemeClr val="tx1">
                    <a:lumMod val="85000"/>
                    <a:lumOff val="15000"/>
                  </a:schemeClr>
                </a:solidFill>
                <a:latin typeface="Arial" pitchFamily="34" charset="0"/>
                <a:ea typeface="隶书" panose="02010509060101010101" pitchFamily="49" charset="-122"/>
              </a:rPr>
              <a:t>题型特点</a:t>
            </a:r>
          </a:p>
        </p:txBody>
      </p:sp>
      <p:sp>
        <p:nvSpPr>
          <p:cNvPr id="72" name="文本框 71"/>
          <p:cNvSpPr txBox="1"/>
          <p:nvPr>
            <p:custDataLst>
              <p:tags r:id="rId4"/>
            </p:custDataLst>
          </p:nvPr>
        </p:nvSpPr>
        <p:spPr>
          <a:xfrm>
            <a:off x="3026472" y="2340610"/>
            <a:ext cx="722392" cy="655147"/>
          </a:xfrm>
          <a:prstGeom prst="rect">
            <a:avLst/>
          </a:prstGeom>
          <a:noFill/>
        </p:spPr>
        <p:txBody>
          <a:bodyPr wrap="square" rtlCol="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r>
              <a:rPr kumimoji="0" lang="zh-CN" altLang="en-US" sz="4400" b="0" i="0" u="none" strike="noStrike" kern="0" cap="none" spc="0" normalizeH="0" noProof="0">
                <a:ln>
                  <a:noFill/>
                </a:ln>
                <a:solidFill>
                  <a:schemeClr val="accent1"/>
                </a:solidFill>
                <a:effectLst/>
                <a:uLnTx/>
                <a:uFillTx/>
                <a:latin typeface="Arial" pitchFamily="34" charset="0"/>
                <a:ea typeface="隶书" panose="02010509060101010101" pitchFamily="49" charset="-122"/>
              </a:rPr>
              <a:t>壹</a:t>
            </a:r>
          </a:p>
        </p:txBody>
      </p:sp>
      <p:cxnSp>
        <p:nvCxnSpPr>
          <p:cNvPr id="73" name="直接连接符 72"/>
          <p:cNvCxnSpPr/>
          <p:nvPr>
            <p:custDataLst>
              <p:tags r:id="rId5"/>
            </p:custDataLst>
          </p:nvPr>
        </p:nvCxnSpPr>
        <p:spPr>
          <a:xfrm flipH="1">
            <a:off x="3155702" y="3176576"/>
            <a:ext cx="0" cy="1799919"/>
          </a:xfrm>
          <a:prstGeom prst="line">
            <a:avLst/>
          </a:prstGeom>
          <a:noFill/>
          <a:ln w="6350" cap="flat" cmpd="sng" algn="ctr">
            <a:solidFill>
              <a:schemeClr val="tx1"/>
            </a:solidFill>
            <a:prstDash val="solid"/>
            <a:miter lim="800000"/>
          </a:ln>
          <a:effectLst/>
        </p:spPr>
      </p:cxnSp>
      <p:cxnSp>
        <p:nvCxnSpPr>
          <p:cNvPr id="74" name="直接连接符 73"/>
          <p:cNvCxnSpPr/>
          <p:nvPr>
            <p:custDataLst>
              <p:tags r:id="rId6"/>
            </p:custDataLst>
          </p:nvPr>
        </p:nvCxnSpPr>
        <p:spPr>
          <a:xfrm flipH="1">
            <a:off x="3609575" y="3176576"/>
            <a:ext cx="0" cy="1799919"/>
          </a:xfrm>
          <a:prstGeom prst="line">
            <a:avLst/>
          </a:prstGeom>
          <a:noFill/>
          <a:ln w="6350" cap="flat" cmpd="sng" algn="ctr">
            <a:solidFill>
              <a:schemeClr val="tx1"/>
            </a:solidFill>
            <a:prstDash val="solid"/>
            <a:miter lim="800000"/>
          </a:ln>
          <a:effectLst/>
        </p:spPr>
      </p:cxnSp>
      <p:sp>
        <p:nvSpPr>
          <p:cNvPr id="76" name="文本框 75"/>
          <p:cNvSpPr txBox="1"/>
          <p:nvPr>
            <p:custDataLst>
              <p:tags r:id="rId7"/>
            </p:custDataLst>
          </p:nvPr>
        </p:nvSpPr>
        <p:spPr>
          <a:xfrm>
            <a:off x="5008908" y="3187445"/>
            <a:ext cx="415623" cy="1743577"/>
          </a:xfrm>
          <a:prstGeom prst="rect">
            <a:avLst/>
          </a:prstGeom>
          <a:solidFill>
            <a:srgbClr val="FFFF00"/>
          </a:solidFill>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400" b="1" kern="0">
                <a:solidFill>
                  <a:schemeClr val="tx1">
                    <a:lumMod val="85000"/>
                    <a:lumOff val="15000"/>
                  </a:schemeClr>
                </a:solidFill>
                <a:latin typeface="Arial" pitchFamily="34" charset="0"/>
                <a:ea typeface="隶书" panose="02010509060101010101" pitchFamily="49" charset="-122"/>
              </a:rPr>
              <a:t>规律方法</a:t>
            </a:r>
          </a:p>
        </p:txBody>
      </p:sp>
      <p:sp>
        <p:nvSpPr>
          <p:cNvPr id="77" name="文本框 76"/>
          <p:cNvSpPr txBox="1"/>
          <p:nvPr>
            <p:custDataLst>
              <p:tags r:id="rId8"/>
            </p:custDataLst>
          </p:nvPr>
        </p:nvSpPr>
        <p:spPr>
          <a:xfrm>
            <a:off x="4832027" y="2340610"/>
            <a:ext cx="722392" cy="655147"/>
          </a:xfrm>
          <a:prstGeom prst="rect">
            <a:avLst/>
          </a:prstGeom>
          <a:noFill/>
        </p:spPr>
        <p:txBody>
          <a:bodyPr wrap="square" rtlCol="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r>
              <a:rPr kumimoji="0" lang="zh-CN" altLang="en-US" sz="4400" b="0" i="0" u="none" strike="noStrike" kern="0" cap="none" spc="0" normalizeH="0" noProof="0">
                <a:ln>
                  <a:noFill/>
                </a:ln>
                <a:solidFill>
                  <a:schemeClr val="accent1"/>
                </a:solidFill>
                <a:effectLst/>
                <a:uLnTx/>
                <a:uFillTx/>
                <a:latin typeface="Arial" pitchFamily="34" charset="0"/>
                <a:ea typeface="隶书" panose="02010509060101010101" pitchFamily="49" charset="-122"/>
              </a:rPr>
              <a:t>贰</a:t>
            </a:r>
          </a:p>
        </p:txBody>
      </p:sp>
      <p:cxnSp>
        <p:nvCxnSpPr>
          <p:cNvPr id="78" name="直接连接符 77"/>
          <p:cNvCxnSpPr/>
          <p:nvPr>
            <p:custDataLst>
              <p:tags r:id="rId9"/>
            </p:custDataLst>
          </p:nvPr>
        </p:nvCxnSpPr>
        <p:spPr>
          <a:xfrm flipH="1">
            <a:off x="4961257" y="3176576"/>
            <a:ext cx="0" cy="1799919"/>
          </a:xfrm>
          <a:prstGeom prst="line">
            <a:avLst/>
          </a:prstGeom>
          <a:noFill/>
          <a:ln w="6350" cap="flat" cmpd="sng" algn="ctr">
            <a:solidFill>
              <a:schemeClr val="tx1"/>
            </a:solidFill>
            <a:prstDash val="solid"/>
            <a:miter lim="800000"/>
          </a:ln>
          <a:effectLst/>
        </p:spPr>
      </p:cxnSp>
      <p:cxnSp>
        <p:nvCxnSpPr>
          <p:cNvPr id="79" name="直接连接符 78"/>
          <p:cNvCxnSpPr/>
          <p:nvPr>
            <p:custDataLst>
              <p:tags r:id="rId10"/>
            </p:custDataLst>
          </p:nvPr>
        </p:nvCxnSpPr>
        <p:spPr>
          <a:xfrm flipH="1">
            <a:off x="5415130" y="3176576"/>
            <a:ext cx="0" cy="1799919"/>
          </a:xfrm>
          <a:prstGeom prst="line">
            <a:avLst/>
          </a:prstGeom>
          <a:noFill/>
          <a:ln w="6350" cap="flat" cmpd="sng" algn="ctr">
            <a:solidFill>
              <a:schemeClr val="tx1"/>
            </a:solidFill>
            <a:prstDash val="solid"/>
            <a:miter lim="800000"/>
          </a:ln>
          <a:effectLst/>
        </p:spPr>
      </p:cxnSp>
      <p:sp>
        <p:nvSpPr>
          <p:cNvPr id="81" name="文本框 80"/>
          <p:cNvSpPr txBox="1"/>
          <p:nvPr>
            <p:custDataLst>
              <p:tags r:id="rId11"/>
            </p:custDataLst>
          </p:nvPr>
        </p:nvSpPr>
        <p:spPr>
          <a:xfrm>
            <a:off x="6824345" y="3176270"/>
            <a:ext cx="436880" cy="1743710"/>
          </a:xfrm>
          <a:prstGeom prst="rect">
            <a:avLst/>
          </a:prstGeom>
          <a:solidFill>
            <a:srgbClr val="00B0F0"/>
          </a:solidFill>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300" b="1" kern="0">
                <a:solidFill>
                  <a:schemeClr val="tx1">
                    <a:lumMod val="85000"/>
                    <a:lumOff val="15000"/>
                  </a:schemeClr>
                </a:solidFill>
                <a:latin typeface="Arial" pitchFamily="34" charset="0"/>
                <a:ea typeface="隶书" panose="02010509060101010101" pitchFamily="49" charset="-122"/>
              </a:rPr>
              <a:t>真题对接</a:t>
            </a:r>
          </a:p>
        </p:txBody>
      </p:sp>
      <p:sp>
        <p:nvSpPr>
          <p:cNvPr id="82" name="文本框 81"/>
          <p:cNvSpPr txBox="1"/>
          <p:nvPr>
            <p:custDataLst>
              <p:tags r:id="rId12"/>
            </p:custDataLst>
          </p:nvPr>
        </p:nvSpPr>
        <p:spPr>
          <a:xfrm>
            <a:off x="6637582" y="2340610"/>
            <a:ext cx="722392" cy="655147"/>
          </a:xfrm>
          <a:prstGeom prst="rect">
            <a:avLst/>
          </a:prstGeom>
          <a:noFill/>
        </p:spPr>
        <p:txBody>
          <a:bodyPr wrap="square" rtlCol="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r>
              <a:rPr kumimoji="0" lang="zh-CN" altLang="en-US" sz="4400" b="0" i="0" u="none" strike="noStrike" kern="0" cap="none" spc="0" normalizeH="0" noProof="0">
                <a:ln>
                  <a:noFill/>
                </a:ln>
                <a:solidFill>
                  <a:schemeClr val="accent1"/>
                </a:solidFill>
                <a:effectLst/>
                <a:uLnTx/>
                <a:uFillTx/>
                <a:latin typeface="Arial" pitchFamily="34" charset="0"/>
                <a:ea typeface="隶书" panose="02010509060101010101" pitchFamily="49" charset="-122"/>
              </a:rPr>
              <a:t>叁</a:t>
            </a:r>
          </a:p>
        </p:txBody>
      </p:sp>
      <p:cxnSp>
        <p:nvCxnSpPr>
          <p:cNvPr id="83" name="直接连接符 82"/>
          <p:cNvCxnSpPr/>
          <p:nvPr>
            <p:custDataLst>
              <p:tags r:id="rId13"/>
            </p:custDataLst>
          </p:nvPr>
        </p:nvCxnSpPr>
        <p:spPr>
          <a:xfrm flipH="1">
            <a:off x="6766812" y="3176576"/>
            <a:ext cx="0" cy="1799919"/>
          </a:xfrm>
          <a:prstGeom prst="line">
            <a:avLst/>
          </a:prstGeom>
          <a:noFill/>
          <a:ln w="6350" cap="flat" cmpd="sng" algn="ctr">
            <a:solidFill>
              <a:schemeClr val="tx1"/>
            </a:solidFill>
            <a:prstDash val="solid"/>
            <a:miter lim="800000"/>
          </a:ln>
          <a:effectLst/>
        </p:spPr>
      </p:cxnSp>
      <p:cxnSp>
        <p:nvCxnSpPr>
          <p:cNvPr id="84" name="直接连接符 83"/>
          <p:cNvCxnSpPr/>
          <p:nvPr>
            <p:custDataLst>
              <p:tags r:id="rId14"/>
            </p:custDataLst>
          </p:nvPr>
        </p:nvCxnSpPr>
        <p:spPr>
          <a:xfrm flipH="1">
            <a:off x="7220685" y="3176576"/>
            <a:ext cx="0" cy="1799919"/>
          </a:xfrm>
          <a:prstGeom prst="line">
            <a:avLst/>
          </a:prstGeom>
          <a:noFill/>
          <a:ln w="6350" cap="flat" cmpd="sng" algn="ctr">
            <a:solidFill>
              <a:schemeClr val="tx1"/>
            </a:solidFill>
            <a:prstDash val="solid"/>
            <a:miter lim="800000"/>
          </a:ln>
          <a:effectLst/>
        </p:spPr>
      </p:cxnSp>
      <p:sp>
        <p:nvSpPr>
          <p:cNvPr id="86" name="文本框 85"/>
          <p:cNvSpPr txBox="1"/>
          <p:nvPr>
            <p:custDataLst>
              <p:tags r:id="rId15"/>
            </p:custDataLst>
          </p:nvPr>
        </p:nvSpPr>
        <p:spPr>
          <a:xfrm>
            <a:off x="8660657" y="3176015"/>
            <a:ext cx="415623" cy="1743577"/>
          </a:xfrm>
          <a:prstGeom prst="rect">
            <a:avLst/>
          </a:prstGeom>
          <a:solidFill>
            <a:srgbClr val="00B050"/>
          </a:solidFill>
        </p:spPr>
        <p:txBody>
          <a:bodyPr vert="eaVert"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2300" b="1" kern="0">
                <a:solidFill>
                  <a:schemeClr val="tx1">
                    <a:lumMod val="85000"/>
                    <a:lumOff val="15000"/>
                  </a:schemeClr>
                </a:solidFill>
                <a:latin typeface="Arial" pitchFamily="34" charset="0"/>
                <a:ea typeface="隶书" panose="02010509060101010101" pitchFamily="49" charset="-122"/>
              </a:rPr>
              <a:t>模拟演练</a:t>
            </a:r>
          </a:p>
        </p:txBody>
      </p:sp>
      <p:sp>
        <p:nvSpPr>
          <p:cNvPr id="87" name="文本框 86"/>
          <p:cNvSpPr txBox="1"/>
          <p:nvPr>
            <p:custDataLst>
              <p:tags r:id="rId16"/>
            </p:custDataLst>
          </p:nvPr>
        </p:nvSpPr>
        <p:spPr>
          <a:xfrm>
            <a:off x="8443136" y="2340610"/>
            <a:ext cx="722392" cy="655147"/>
          </a:xfrm>
          <a:prstGeom prst="rect">
            <a:avLst/>
          </a:prstGeom>
          <a:noFill/>
        </p:spPr>
        <p:txBody>
          <a:bodyPr wrap="square" rtlCol="0">
            <a:normAutofit fontScale="9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r>
              <a:rPr kumimoji="0" lang="zh-CN" altLang="en-US" sz="4400" b="0" i="0" u="none" strike="noStrike" kern="0" cap="none" spc="0" normalizeH="0" noProof="0">
                <a:ln>
                  <a:noFill/>
                </a:ln>
                <a:solidFill>
                  <a:schemeClr val="accent1"/>
                </a:solidFill>
                <a:effectLst/>
                <a:uLnTx/>
                <a:uFillTx/>
                <a:latin typeface="Arial" pitchFamily="34" charset="0"/>
                <a:ea typeface="隶书" panose="02010509060101010101" pitchFamily="49" charset="-122"/>
              </a:rPr>
              <a:t>肆</a:t>
            </a:r>
          </a:p>
        </p:txBody>
      </p:sp>
      <p:cxnSp>
        <p:nvCxnSpPr>
          <p:cNvPr id="88" name="直接连接符 87"/>
          <p:cNvCxnSpPr/>
          <p:nvPr>
            <p:custDataLst>
              <p:tags r:id="rId17"/>
            </p:custDataLst>
          </p:nvPr>
        </p:nvCxnSpPr>
        <p:spPr>
          <a:xfrm flipH="1">
            <a:off x="8572366" y="3176576"/>
            <a:ext cx="0" cy="1799919"/>
          </a:xfrm>
          <a:prstGeom prst="line">
            <a:avLst/>
          </a:prstGeom>
          <a:noFill/>
          <a:ln w="6350" cap="flat" cmpd="sng" algn="ctr">
            <a:solidFill>
              <a:schemeClr val="tx1"/>
            </a:solidFill>
            <a:prstDash val="solid"/>
            <a:miter lim="800000"/>
          </a:ln>
          <a:effectLst/>
        </p:spPr>
      </p:cxnSp>
      <p:cxnSp>
        <p:nvCxnSpPr>
          <p:cNvPr id="89" name="直接连接符 88"/>
          <p:cNvCxnSpPr/>
          <p:nvPr>
            <p:custDataLst>
              <p:tags r:id="rId18"/>
            </p:custDataLst>
          </p:nvPr>
        </p:nvCxnSpPr>
        <p:spPr>
          <a:xfrm flipH="1">
            <a:off x="9026239" y="3176576"/>
            <a:ext cx="0" cy="1799919"/>
          </a:xfrm>
          <a:prstGeom prst="line">
            <a:avLst/>
          </a:prstGeom>
          <a:noFill/>
          <a:ln w="6350" cap="flat" cmpd="sng" algn="ctr">
            <a:solidFill>
              <a:schemeClr val="tx1"/>
            </a:solidFill>
            <a:prstDash val="solid"/>
            <a:miter lim="800000"/>
          </a:ln>
          <a:effectLst/>
        </p:spPr>
      </p:cxnSp>
      <p:sp>
        <p:nvSpPr>
          <p:cNvPr id="2" name="文本框 1"/>
          <p:cNvSpPr txBox="1"/>
          <p:nvPr>
            <p:custDataLst>
              <p:tags r:id="rId19"/>
            </p:custDataLst>
          </p:nvPr>
        </p:nvSpPr>
        <p:spPr>
          <a:xfrm>
            <a:off x="3690620" y="723265"/>
            <a:ext cx="5180965" cy="749300"/>
          </a:xfrm>
          <a:prstGeom prst="rect">
            <a:avLst/>
          </a:prstGeom>
          <a:noFill/>
        </p:spPr>
        <p:txBody>
          <a:bodyPr vert="horz" wrap="square" rtlCol="0">
            <a:normAutofit fontScale="87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4400" b="1" spc="600">
                <a:solidFill>
                  <a:srgbClr val="FF0000"/>
                </a:solidFill>
                <a:latin typeface="微软雅黑" panose="020b0503020204020204" charset="-122"/>
                <a:ea typeface="微软雅黑"/>
                <a:cs typeface="微软雅黑" panose="020b0503020204020204" charset="-122"/>
              </a:rPr>
              <a:t>传</a:t>
            </a:r>
            <a:r>
              <a:rPr lang="en-US" altLang="zh-CN" sz="4400" b="1" spc="600">
                <a:solidFill>
                  <a:srgbClr val="FF0000"/>
                </a:solidFill>
                <a:latin typeface="微软雅黑" panose="020b0503020204020204" charset="-122"/>
                <a:ea typeface="微软雅黑"/>
                <a:cs typeface="微软雅黑" panose="020b0503020204020204" charset="-122"/>
              </a:rPr>
              <a:t>       </a:t>
            </a:r>
            <a:r>
              <a:rPr lang="zh-CN" sz="4400" b="1" spc="600">
                <a:solidFill>
                  <a:srgbClr val="FF0000"/>
                </a:solidFill>
                <a:latin typeface="微软雅黑" panose="020b0503020204020204" charset="-122"/>
                <a:ea typeface="微软雅黑"/>
                <a:cs typeface="微软雅黑" panose="020b0503020204020204" charset="-122"/>
              </a:rPr>
              <a:t>导</a:t>
            </a:r>
            <a:r>
              <a:rPr lang="en-US" altLang="zh-CN" sz="4400" b="1" spc="600">
                <a:solidFill>
                  <a:srgbClr val="FF0000"/>
                </a:solidFill>
                <a:latin typeface="微软雅黑" panose="020b0503020204020204" charset="-122"/>
                <a:ea typeface="微软雅黑"/>
                <a:cs typeface="微软雅黑" panose="020b0503020204020204" charset="-122"/>
              </a:rPr>
              <a:t>      </a:t>
            </a:r>
            <a:r>
              <a:rPr lang="zh-CN" sz="4400" b="1" spc="600">
                <a:solidFill>
                  <a:srgbClr val="FF0000"/>
                </a:solidFill>
                <a:latin typeface="微软雅黑" panose="020b0503020204020204" charset="-122"/>
                <a:ea typeface="微软雅黑"/>
                <a:cs typeface="微软雅黑" panose="020b0503020204020204" charset="-122"/>
              </a:rPr>
              <a:t>题</a:t>
            </a: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t>题型特点</a:t>
            </a: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299720" y="6026785"/>
            <a:ext cx="10852150" cy="637540"/>
          </a:xfrm>
        </p:spPr>
        <p:txBody>
          <a:bodyPr>
            <a:normAutofit/>
          </a:bodyPr>
          <a:lstStyle/>
          <a:p>
            <a:pPr algn="ctr"/>
            <a:r>
              <a:rPr lang="zh-CN" altLang="en-US" sz="2800">
                <a:latin typeface="微软雅黑" panose="020b0503020204020204" charset="-122"/>
                <a:sym typeface="+mn-ea"/>
              </a:rPr>
              <a:t>天生我材必有用，沉着冷静定成功！</a:t>
            </a:r>
            <a:endParaRPr lang="zh-CN" altLang="en-US" sz="2800">
              <a:solidFill>
                <a:schemeClr val="lt1"/>
              </a:solidFill>
              <a:latin typeface="微软雅黑" panose="020b0503020204020204" charset="-122"/>
              <a:sym typeface="+mn-ea"/>
            </a:endParaRPr>
          </a:p>
        </p:txBody>
      </p:sp>
      <p:sp>
        <p:nvSpPr>
          <p:cNvPr id="3" name="文本框 2"/>
          <p:cNvSpPr txBox="1"/>
          <p:nvPr/>
        </p:nvSpPr>
        <p:spPr>
          <a:xfrm>
            <a:off x="2552700" y="22733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题型特点</a:t>
            </a:r>
          </a:p>
        </p:txBody>
      </p:sp>
      <p:sp>
        <p:nvSpPr>
          <p:cNvPr id="100" name="文本框 99"/>
          <p:cNvSpPr txBox="1"/>
          <p:nvPr/>
        </p:nvSpPr>
        <p:spPr>
          <a:xfrm>
            <a:off x="366395" y="1121410"/>
            <a:ext cx="11751310" cy="46158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en-US" altLang="zh-CN" sz="28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    这一类题目</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一般</a:t>
            </a:r>
            <a:r>
              <a:rPr lang="en-US" altLang="zh-CN" sz="28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是用“怎样做到……”“主要对策”“应该如何做”“……建议”“启示”等关键词来进行设问，回答的是应该怎么做，如措施、对策、办法、建议等，设问前面多有相关材料，要求学生能结合具体的背景材料灵活运用所学知识，而不是泛泛地罗列知识或政策内容。从能力角度说，主要考查学生的</a:t>
            </a:r>
            <a:r>
              <a:rPr lang="en-US" altLang="zh-CN" sz="2800" b="1">
                <a:solidFill>
                  <a:schemeClr val="dk1"/>
                </a:solidFill>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归纳演绎能力、聚合思维能力</a:t>
            </a:r>
            <a:r>
              <a:rPr lang="en-US" altLang="zh-CN" sz="28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    这类题目的设问</a:t>
            </a:r>
            <a:r>
              <a:rPr lang="en-US" altLang="zh-CN" sz="28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一般都给出确定的主体</a:t>
            </a:r>
            <a:r>
              <a:rPr lang="en-US" altLang="zh-CN" sz="28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，如党、国家、政府、公民、企业、消费者、个人等，并且指定了要回答的某一方面的知识。
</a:t>
            </a: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t>规律方法</a:t>
            </a:r>
          </a:p>
        </p:txBody>
      </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299720" y="6026785"/>
            <a:ext cx="10852150" cy="637540"/>
          </a:xfrm>
        </p:spPr>
        <p:txBody>
          <a:bodyPr>
            <a:normAutofit/>
          </a:bodyPr>
          <a:lstStyle/>
          <a:p>
            <a:pPr algn="ctr"/>
            <a:r>
              <a:rPr lang="zh-CN" altLang="en-US" sz="2800">
                <a:latin typeface="微软雅黑" panose="020b0503020204020204" charset="-122"/>
                <a:sym typeface="+mn-ea"/>
              </a:rPr>
              <a:t>天生我材必有用，沉着冷静定成功！</a:t>
            </a:r>
            <a:endParaRPr lang="zh-CN" altLang="en-US" sz="2800">
              <a:solidFill>
                <a:schemeClr val="lt1"/>
              </a:solidFill>
              <a:latin typeface="微软雅黑" panose="020b0503020204020204" charset="-122"/>
              <a:sym typeface="+mn-ea"/>
            </a:endParaRPr>
          </a:p>
        </p:txBody>
      </p:sp>
      <p:sp>
        <p:nvSpPr>
          <p:cNvPr id="3" name="文本框 2"/>
          <p:cNvSpPr txBox="1"/>
          <p:nvPr/>
        </p:nvSpPr>
        <p:spPr>
          <a:xfrm>
            <a:off x="2552700" y="22733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规律方法</a:t>
            </a:r>
          </a:p>
        </p:txBody>
      </p:sp>
      <p:sp>
        <p:nvSpPr>
          <p:cNvPr id="100" name="文本框 99"/>
          <p:cNvSpPr txBox="1"/>
          <p:nvPr>
            <p:custDataLst>
              <p:tags r:id="rId4"/>
            </p:custDataLst>
          </p:nvPr>
        </p:nvSpPr>
        <p:spPr>
          <a:xfrm>
            <a:off x="300355" y="1388110"/>
            <a:ext cx="11764645" cy="4246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措施类的题目，解题</a:t>
            </a:r>
            <a:r>
              <a:rPr lang="en-US" altLang="zh-CN" sz="2000" b="1">
                <a:solidFill>
                  <a:schemeClr val="dk1"/>
                </a:solidFill>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最关键</a:t>
            </a: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的是明确谁是措施的实施者，有几个措施的实施者，答案就有几个角度，如：党、国家、政府、公民、企业、消费者、个人等，并且指定了要回答的某一方面内容。在表述措施时一定要注意各主体各司其职，切忌越俎代庖，最后对措施进行综合。</a:t>
            </a:r>
            <a:r>
              <a:rPr lang="en-US" altLang="zh-CN" sz="2000" b="1">
                <a:solidFill>
                  <a:schemeClr val="dk1"/>
                </a:solidFill>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1.主体法</a:t>
            </a: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怎么办型”的设问一般来讲都是给定了主体是谁、应该怎么办，如：党、国家、政府、国家机关(立法机关、行政机关、司法机关)、人大、政协、公民、企业、消费者、劳动者、个人等，并且指定了要回答的某一方面内容。以题目设置的情景，站在不同主体角色的视角立场上回答不同内容，所答内容要符合角色身份。如经济类题目，先找如何做的主体，国家、生产者、经营者、消费者；再找具体措施，宏观层面上加强国家的宏观调控，微观层面上面向市场、科技创新、管理创新、体制创新、调整结构等。
</a:t>
            </a: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299720" y="6026785"/>
            <a:ext cx="10852150" cy="637540"/>
          </a:xfrm>
        </p:spPr>
        <p:txBody>
          <a:bodyPr>
            <a:normAutofit/>
          </a:bodyPr>
          <a:lstStyle/>
          <a:p>
            <a:pPr algn="ctr"/>
            <a:r>
              <a:rPr lang="zh-CN" altLang="en-US" sz="2800">
                <a:latin typeface="微软雅黑" panose="020b0503020204020204" charset="-122"/>
                <a:sym typeface="+mn-ea"/>
              </a:rPr>
              <a:t>天生我材必有用，沉着冷静定成功！</a:t>
            </a:r>
            <a:endParaRPr lang="zh-CN" altLang="en-US" sz="2800">
              <a:solidFill>
                <a:schemeClr val="lt1"/>
              </a:solidFill>
              <a:latin typeface="微软雅黑" panose="020b0503020204020204" charset="-122"/>
              <a:sym typeface="+mn-ea"/>
            </a:endParaRPr>
          </a:p>
        </p:txBody>
      </p:sp>
      <p:sp>
        <p:nvSpPr>
          <p:cNvPr id="3" name="文本框 2"/>
          <p:cNvSpPr txBox="1"/>
          <p:nvPr/>
        </p:nvSpPr>
        <p:spPr>
          <a:xfrm>
            <a:off x="2552700" y="22733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规律方法</a:t>
            </a:r>
          </a:p>
        </p:txBody>
      </p:sp>
      <p:sp>
        <p:nvSpPr>
          <p:cNvPr id="2" name="文本框 1"/>
          <p:cNvSpPr txBox="1"/>
          <p:nvPr>
            <p:custDataLst>
              <p:tags r:id="rId4"/>
            </p:custDataLst>
          </p:nvPr>
        </p:nvSpPr>
        <p:spPr>
          <a:xfrm>
            <a:off x="300355" y="1444625"/>
            <a:ext cx="11541760" cy="43300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2.定点法</a:t>
            </a:r>
            <a:r>
              <a:rPr lang="en-US" altLang="zh-CN" sz="2000" b="1">
                <a:solidFill>
                  <a:schemeClr val="dk1"/>
                </a:solidFill>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具体的解题思路：
</a:t>
            </a:r>
            <a:endPar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endParaRPr>
          </a:p>
          <a:p>
            <a:pPr lvl="0" algn="l">
              <a:lnSpc>
                <a:spcPct val="150000"/>
              </a:lnSpc>
              <a:buClrTx/>
              <a:buSzTx/>
              <a:buFontTx/>
            </a:pP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一是从教材中找方法。要认真回想教材相关方面的知识。</a:t>
            </a:r>
          </a:p>
          <a:p>
            <a:pPr lvl="0" algn="l">
              <a:lnSpc>
                <a:spcPct val="150000"/>
              </a:lnSpc>
              <a:buClrTx/>
              <a:buSzTx/>
              <a:buFontTx/>
            </a:pP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二是从材料中找方法。如果材料呈现的是问题，那么材料中问题的反面就是方法。如种植单一的反面就是多种经营；技术水平低的反面就是发展高新技术，科技兴国，用先进科技武装企业和职工；失业现象的反面就是扩大就业。如果材料呈现的是正确做法，那么只需要对材料中的具体做法加以概括并且结合教材内容就可以了。</a:t>
            </a:r>
          </a:p>
          <a:p>
            <a:pPr lvl="0" algn="l">
              <a:lnSpc>
                <a:spcPct val="150000"/>
              </a:lnSpc>
              <a:buClrTx/>
              <a:buSzTx/>
              <a:buFontTx/>
            </a:pPr>
            <a:r>
              <a:rPr lang="en-US" altLang="zh-CN" sz="20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三是从当前时政热点和党和国家重大决策中找方法。材料信息对答题没有任何支撑作用的试题，主要是围绕问题中的核心问题，多方位链接教材知识和时政术语。</a:t>
            </a: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299720" y="6026785"/>
            <a:ext cx="10852150" cy="637540"/>
          </a:xfrm>
        </p:spPr>
        <p:txBody>
          <a:bodyPr>
            <a:normAutofit/>
          </a:bodyPr>
          <a:lstStyle/>
          <a:p>
            <a:pPr algn="ctr"/>
            <a:r>
              <a:rPr lang="zh-CN" altLang="en-US" sz="2800">
                <a:latin typeface="微软雅黑" panose="020b0503020204020204" charset="-122"/>
                <a:sym typeface="+mn-ea"/>
              </a:rPr>
              <a:t>天生我材必有用，沉着冷静定成功！</a:t>
            </a:r>
            <a:endParaRPr lang="zh-CN" altLang="en-US" sz="2800">
              <a:solidFill>
                <a:schemeClr val="lt1"/>
              </a:solidFill>
              <a:latin typeface="微软雅黑" panose="020b0503020204020204" charset="-122"/>
              <a:sym typeface="+mn-ea"/>
            </a:endParaRPr>
          </a:p>
        </p:txBody>
      </p:sp>
      <p:sp>
        <p:nvSpPr>
          <p:cNvPr id="3" name="文本框 2"/>
          <p:cNvSpPr txBox="1"/>
          <p:nvPr/>
        </p:nvSpPr>
        <p:spPr>
          <a:xfrm>
            <a:off x="2552700" y="22733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规律方法</a:t>
            </a:r>
          </a:p>
        </p:txBody>
      </p:sp>
      <p:sp>
        <p:nvSpPr>
          <p:cNvPr id="100" name="文本框 99"/>
          <p:cNvSpPr txBox="1"/>
          <p:nvPr/>
        </p:nvSpPr>
        <p:spPr>
          <a:xfrm>
            <a:off x="455930" y="1430020"/>
            <a:ext cx="11386185" cy="400050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50000"/>
              </a:lnSpc>
              <a:buClrTx/>
              <a:buSzTx/>
              <a:buFontTx/>
            </a:pPr>
            <a:r>
              <a:rPr lang="en-US" altLang="zh-CN" sz="24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3．</a:t>
            </a:r>
            <a:r>
              <a:rPr lang="en-US" altLang="zh-CN"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按知识逻辑找方法：</a:t>
            </a:r>
            <a:r>
              <a:rPr lang="en-US" altLang="zh-CN" sz="24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分解原理(知识)，对应知识找方法。一般材料会引出一个话题，要求就此话题回答如何做，难度较低。如经济与社会中企业如何提高市场竞争力；政治与法治中中国共产党怎样做到执政为民；哲学与文化中如何对待文化的多样性、怎样坚持一切从实际出发、怎样实现人生价值等。</a:t>
            </a:r>
            <a:r>
              <a:rPr lang="en-US" altLang="zh-CN"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4．按材料逻辑找对策：</a:t>
            </a:r>
            <a:r>
              <a:rPr lang="en-US" altLang="zh-CN" sz="2400" b="1">
                <a:solidFill>
                  <a:schemeClr val="dk1"/>
                </a:solidFill>
                <a:latin typeface="宋体" panose="02010600030101010101" pitchFamily="2" charset="-122"/>
                <a:ea typeface="宋体" panose="02010600030101010101" pitchFamily="2" charset="-122"/>
                <a:cs typeface="宋体" panose="02010600030101010101" pitchFamily="2" charset="-122"/>
                <a:sym typeface="+mn-ea"/>
              </a:rPr>
              <a:t>适用于材料信息比较多的题目，应先划分材料层次，对应材料层次找对策。具体做法是：
</a:t>
            </a: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3"/>
            </p:custDataLst>
          </p:nvPr>
        </p:nvSpPr>
        <p:spPr/>
        <p:txBody>
          <a:bodyPr/>
          <a:lstStyle/>
          <a:p>
            <a:r>
              <a:rPr lang="zh-CN" altLang="en-US"/>
              <a:t>真题对接</a:t>
            </a:r>
          </a:p>
        </p:txBody>
      </p:sp>
      <p:pic>
        <p:nvPicPr>
          <p:cNvPr id="2" name="Picture 2"/>
          <p:cNvPicPr>
            <a:picLocks noChangeAspect="1"/>
          </p:cNvPicPr>
          <p:nvPr/>
        </p:nvPicPr>
        <p:blipFill>
          <a:blip r:embed="rId4"/>
          <a:stretch>
            <a:fillRect/>
          </a:stretch>
        </p:blipFill>
        <p:spPr>
          <a:xfrm flipH="1">
            <a:off x="10756900" y="10718800"/>
            <a:ext cx="0" cy="0"/>
          </a:xfrm>
          <a:prstGeom prst="rect">
            <a:avLst/>
          </a:prstGeom>
          <a:ln>
            <a:noFill/>
          </a:ln>
        </p:spPr>
      </p:pic>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94335" y="1028700"/>
            <a:ext cx="11581130" cy="286131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sz="2000" b="0">
                <a:ea typeface="宋体" panose="02010600030101010101" pitchFamily="2" charset="-122"/>
              </a:rPr>
              <a:t>1</a:t>
            </a:r>
            <a:r>
              <a:rPr lang="zh-CN" altLang="en-US" sz="2000" b="0">
                <a:ea typeface="宋体" panose="02010600030101010101" pitchFamily="2" charset="-122"/>
              </a:rPr>
              <a:t>、</a:t>
            </a:r>
            <a:r>
              <a:rPr lang="zh-CN" sz="2000" b="0">
                <a:ea typeface="宋体" panose="02010600030101010101" pitchFamily="2" charset="-122"/>
              </a:rPr>
              <a:t>（2023·海南·统考高考真题）阅读材料，完成下列问题。</a:t>
            </a:r>
            <a:r>
              <a:rPr lang="en-US" altLang="zh-CN" sz="2000" b="0">
                <a:ea typeface="宋体" panose="02010600030101010101" pitchFamily="2" charset="-122"/>
              </a:rPr>
              <a:t>      </a:t>
            </a:r>
            <a:r>
              <a:rPr lang="zh-CN" sz="2000" b="0">
                <a:ea typeface="宋体" panose="02010600030101010101" pitchFamily="2" charset="-122"/>
              </a:rPr>
              <a:t>2023年春，中国迎来又一个外交热潮，书写下新时代中国特色大国外交新篇章。</a:t>
            </a:r>
            <a:r>
              <a:rPr lang="en-US" altLang="zh-CN" sz="2000" b="0">
                <a:ea typeface="宋体" panose="02010600030101010101" pitchFamily="2" charset="-122"/>
              </a:rPr>
              <a:t>      </a:t>
            </a:r>
            <a:r>
              <a:rPr lang="zh-CN" sz="2000" b="0">
                <a:ea typeface="宋体" panose="02010600030101010101" pitchFamily="2" charset="-122"/>
              </a:rPr>
              <a:t>3月10日，中国、沙特和伊朗在北京发表三方联合声明，沙特和伊朗同意恢复双方外交关系，两个中东地区大国在北京“相逢一笑泯恩仇”，让世界看到了中国缔造</a:t>
            </a:r>
            <a:r>
              <a:rPr lang="zh-CN" sz="2000" b="0">
                <a:highlight>
                  <a:srgbClr val="FF00FF"/>
                </a:highlight>
                <a:ea typeface="宋体" panose="02010600030101010101" pitchFamily="2" charset="-122"/>
              </a:rPr>
              <a:t>和平</a:t>
            </a:r>
            <a:r>
              <a:rPr lang="zh-CN" sz="2000" b="0">
                <a:ea typeface="宋体" panose="02010600030101010101" pitchFamily="2" charset="-122"/>
              </a:rPr>
              <a:t>的能力与魄力。</a:t>
            </a:r>
            <a:r>
              <a:rPr lang="en-US" altLang="zh-CN" sz="2000" b="0">
                <a:highlight>
                  <a:srgbClr val="FFFF00"/>
                </a:highlight>
                <a:ea typeface="宋体" panose="02010600030101010101" pitchFamily="2" charset="-122"/>
              </a:rPr>
              <a:t>||</a:t>
            </a:r>
            <a:r>
              <a:rPr lang="zh-CN" sz="2000" b="0">
                <a:ea typeface="宋体" panose="02010600030101010101" pitchFamily="2" charset="-122"/>
              </a:rPr>
              <a:t>随后，西班牙、马来西亚、新加坡、法国等国家领导人相继访华，希望和中国携手合作，应对</a:t>
            </a:r>
            <a:r>
              <a:rPr lang="zh-CN" sz="2000" b="0">
                <a:highlight>
                  <a:srgbClr val="FF00FF"/>
                </a:highlight>
                <a:ea typeface="宋体" panose="02010600030101010101" pitchFamily="2" charset="-122"/>
              </a:rPr>
              <a:t>共同</a:t>
            </a:r>
            <a:r>
              <a:rPr lang="zh-CN" sz="2000" b="0">
                <a:ea typeface="宋体" panose="02010600030101010101" pitchFamily="2" charset="-122"/>
              </a:rPr>
              <a:t>挑战。</a:t>
            </a:r>
            <a:r>
              <a:rPr lang="en-US" altLang="zh-CN" sz="2000">
                <a:highlight>
                  <a:srgbClr val="FFFF00"/>
                </a:highlight>
                <a:ea typeface="宋体" panose="02010600030101010101" pitchFamily="2" charset="-122"/>
                <a:sym typeface="+mn-ea"/>
              </a:rPr>
              <a:t>||</a:t>
            </a:r>
            <a:r>
              <a:rPr lang="zh-CN" sz="2000" b="0">
                <a:ea typeface="宋体" panose="02010600030101010101" pitchFamily="2" charset="-122"/>
              </a:rPr>
              <a:t>4月14日，巴西总统来华进行国事访问，双方深化了全面战略伙伴关系，共同主张站在历史正确一边，践行真正的</a:t>
            </a:r>
            <a:r>
              <a:rPr lang="zh-CN" sz="2000" b="0">
                <a:highlight>
                  <a:srgbClr val="00FFFF"/>
                </a:highlight>
                <a:ea typeface="宋体" panose="02010600030101010101" pitchFamily="2" charset="-122"/>
              </a:rPr>
              <a:t>多边主义</a:t>
            </a:r>
            <a:r>
              <a:rPr lang="zh-CN" sz="2000" b="0">
                <a:ea typeface="宋体" panose="02010600030101010101" pitchFamily="2" charset="-122"/>
              </a:rPr>
              <a:t>，推动全球治理体系朝着更加</a:t>
            </a:r>
            <a:r>
              <a:rPr lang="zh-CN" sz="2000" b="0">
                <a:highlight>
                  <a:srgbClr val="FF00FF"/>
                </a:highlight>
                <a:ea typeface="宋体" panose="02010600030101010101" pitchFamily="2" charset="-122"/>
              </a:rPr>
              <a:t>公正合理</a:t>
            </a:r>
            <a:r>
              <a:rPr lang="zh-CN" sz="2000" b="0">
                <a:ea typeface="宋体" panose="02010600030101010101" pitchFamily="2" charset="-122"/>
              </a:rPr>
              <a:t>的方向发展。</a:t>
            </a:r>
            <a:r>
              <a:rPr lang="en-US" altLang="zh-CN" sz="2000">
                <a:highlight>
                  <a:srgbClr val="FFFF00"/>
                </a:highlight>
                <a:ea typeface="宋体" panose="02010600030101010101" pitchFamily="2" charset="-122"/>
                <a:sym typeface="+mn-ea"/>
              </a:rPr>
              <a:t>||</a:t>
            </a:r>
            <a:r>
              <a:rPr lang="en-US" altLang="zh-CN" sz="2000" b="0">
                <a:ea typeface="宋体" panose="02010600030101010101" pitchFamily="2" charset="-122"/>
              </a:rPr>
              <a:t>      </a:t>
            </a:r>
            <a:r>
              <a:rPr lang="zh-CN" sz="2000" b="1">
                <a:solidFill>
                  <a:srgbClr val="FF0000"/>
                </a:solidFill>
                <a:ea typeface="宋体" panose="02010600030101010101" pitchFamily="2" charset="-122"/>
              </a:rPr>
              <a:t>结合材料，运用《当代国际政治与经济》中国外交的相关知识，分析中国特色大国外交如何书写新篇章。
</a:t>
            </a:r>
            <a:endParaRPr lang="zh-CN" altLang="en-US" sz="2000" b="1">
              <a:solidFill>
                <a:srgbClr val="FF0000"/>
              </a:solidFill>
              <a:ea typeface="宋体" panose="02010600030101010101" pitchFamily="2" charset="-122"/>
            </a:endParaRPr>
          </a:p>
        </p:txBody>
      </p:sp>
      <p:graphicFrame>
        <p:nvGraphicFramePr>
          <p:cNvPr id="6" name="表格 5"/>
          <p:cNvGraphicFramePr>
            <a:graphicFrameLocks noGrp="1"/>
          </p:cNvGraphicFramePr>
          <p:nvPr>
            <p:custDataLst>
              <p:tags r:id="rId5"/>
            </p:custDataLst>
          </p:nvPr>
        </p:nvGraphicFramePr>
        <p:xfrm>
          <a:off x="859790" y="3978275"/>
          <a:ext cx="10354310" cy="2286000"/>
        </p:xfrm>
        <a:graphic>
          <a:graphicData uri="http://schemas.openxmlformats.org/drawingml/2006/table">
            <a:tbl>
              <a:tblPr firstRow="1" bandRow="1">
                <a:tableStyleId>{5C22544A-7EE6-4342-B048-85BDC9FD1C3A}</a:tableStyleId>
              </a:tblPr>
              <a:tblGrid>
                <a:gridCol w="1737995">
                  <a:extLst>
                    <a:ext uri="{9D8B030D-6E8A-4147-A177-3AD203B41FA5}">
                      <a16:colId xmlns:a16="http://schemas.microsoft.com/office/drawing/2014/main" val="20000"/>
                    </a:ext>
                  </a:extLst>
                </a:gridCol>
                <a:gridCol w="8616315">
                  <a:extLst>
                    <a:ext uri="{9D8B030D-6E8A-4147-A177-3AD203B41FA5}">
                      <a16:colId xmlns:a16="http://schemas.microsoft.com/office/drawing/2014/main" val="20001"/>
                    </a:ext>
                  </a:extLst>
                </a:gridCol>
              </a:tblGrid>
              <a:tr h="365760">
                <a:tc>
                  <a:txBody>
                    <a:bodyPr vert="horz" wrap="square"/>
                    <a:lstStyle/>
                    <a:p>
                      <a:pPr>
                        <a:buNone/>
                      </a:pPr>
                      <a:r>
                        <a:rPr lang="zh-CN" altLang="en-US" sz="1600" b="1">
                          <a:solidFill>
                            <a:schemeClr val="bg1"/>
                          </a:solidFill>
                          <a:latin typeface="微软雅黑" panose="020b0503020204020204" charset="-122"/>
                          <a:ea typeface="微软雅黑"/>
                        </a:rPr>
                        <a:t>知识范围</a:t>
                      </a:r>
                    </a:p>
                  </a:txBody>
                  <a:tcPr/>
                </a:tc>
                <a:tc>
                  <a:txBody>
                    <a:bodyPr vert="horz" wrap="square"/>
                    <a:lstStyle/>
                    <a:p>
                      <a:pPr>
                        <a:buNone/>
                      </a:pPr>
                      <a:r>
                        <a:rPr lang="zh-CN" sz="1600" b="1">
                          <a:solidFill>
                            <a:schemeClr val="bg1"/>
                          </a:solidFill>
                          <a:latin typeface="微软雅黑" panose="020b0503020204020204" charset="-122"/>
                          <a:ea typeface="微软雅黑"/>
                          <a:sym typeface="+mn-ea"/>
                        </a:rPr>
                        <a:t>《</a:t>
                      </a:r>
                      <a:r>
                        <a:rPr lang="zh-CN" sz="1600">
                          <a:solidFill>
                            <a:schemeClr val="bg1"/>
                          </a:solidFill>
                          <a:latin typeface="微软雅黑" panose="020b0503020204020204" charset="-122"/>
                          <a:ea typeface="微软雅黑"/>
                          <a:sym typeface="+mn-ea"/>
                        </a:rPr>
                        <a:t>当代国际政治与经济</a:t>
                      </a:r>
                      <a:r>
                        <a:rPr lang="zh-CN" sz="1600" b="1">
                          <a:solidFill>
                            <a:schemeClr val="bg1"/>
                          </a:solidFill>
                          <a:latin typeface="微软雅黑" panose="020b0503020204020204" charset="-122"/>
                          <a:ea typeface="微软雅黑"/>
                          <a:sym typeface="+mn-ea"/>
                        </a:rPr>
                        <a:t>》大国外交</a:t>
                      </a:r>
                      <a:endParaRPr lang="zh-CN" altLang="en-US" sz="1600" b="1">
                        <a:solidFill>
                          <a:schemeClr val="bg1"/>
                        </a:solidFill>
                        <a:latin typeface="微软雅黑" panose="020b0503020204020204" charset="-122"/>
                        <a:ea typeface="微软雅黑"/>
                        <a:sym typeface="+mn-ea"/>
                      </a:endParaRPr>
                    </a:p>
                  </a:txBody>
                  <a:tcPr/>
                </a:tc>
                <a:extLst>
                  <a:ext uri="{0D108BD9-81ED-4DB2-BD59-A6C34878D82A}">
                    <a16:rowId xmlns:a16="http://schemas.microsoft.com/office/drawing/2014/main" val="10000"/>
                  </a:ext>
                </a:extLst>
              </a:tr>
              <a:tr h="365760">
                <a:tc>
                  <a:txBody>
                    <a:bodyPr vert="horz" wrap="square"/>
                    <a:lstStyle/>
                    <a:p>
                      <a:pPr>
                        <a:buNone/>
                      </a:pPr>
                      <a:r>
                        <a:rPr lang="zh-CN" altLang="en-US" sz="1600" b="1">
                          <a:solidFill>
                            <a:schemeClr val="bg1"/>
                          </a:solidFill>
                          <a:latin typeface="微软雅黑" panose="020b0503020204020204" charset="-122"/>
                          <a:ea typeface="微软雅黑"/>
                        </a:rPr>
                        <a:t>题型</a:t>
                      </a:r>
                    </a:p>
                  </a:txBody>
                  <a:tcPr/>
                </a:tc>
                <a:tc>
                  <a:txBody>
                    <a:bodyPr vert="horz" wrap="square"/>
                    <a:lstStyle/>
                    <a:p>
                      <a:pPr>
                        <a:buNone/>
                      </a:pPr>
                      <a:r>
                        <a:rPr lang="zh-CN" altLang="en-US" sz="1600" b="1">
                          <a:solidFill>
                            <a:schemeClr val="bg1"/>
                          </a:solidFill>
                          <a:latin typeface="微软雅黑" panose="020b0503020204020204" charset="-122"/>
                          <a:ea typeface="微软雅黑"/>
                        </a:rPr>
                        <a:t>措施启示类</a:t>
                      </a:r>
                      <a:r>
                        <a:rPr lang="en-US" altLang="zh-CN" sz="1600" b="1">
                          <a:solidFill>
                            <a:schemeClr val="bg1"/>
                          </a:solidFill>
                          <a:latin typeface="微软雅黑" panose="020b0503020204020204" charset="-122"/>
                          <a:ea typeface="微软雅黑"/>
                        </a:rPr>
                        <a:t>——</a:t>
                      </a:r>
                      <a:r>
                        <a:rPr lang="zh-CN" altLang="en-US" sz="1600" b="1">
                          <a:solidFill>
                            <a:schemeClr val="bg1"/>
                          </a:solidFill>
                          <a:latin typeface="微软雅黑" panose="020b0503020204020204" charset="-122"/>
                          <a:ea typeface="微软雅黑"/>
                        </a:rPr>
                        <a:t>如何</a:t>
                      </a:r>
                    </a:p>
                  </a:txBody>
                  <a:tcPr/>
                </a:tc>
                <a:extLst>
                  <a:ext uri="{0D108BD9-81ED-4DB2-BD59-A6C34878D82A}">
                    <a16:rowId xmlns:a16="http://schemas.microsoft.com/office/drawing/2014/main" val="10001"/>
                  </a:ext>
                </a:extLst>
              </a:tr>
              <a:tr h="365760">
                <a:tc>
                  <a:txBody>
                    <a:bodyPr vert="horz" wrap="square"/>
                    <a:lstStyle/>
                    <a:p>
                      <a:pPr>
                        <a:buNone/>
                      </a:pPr>
                      <a:r>
                        <a:rPr lang="zh-CN" altLang="en-US" sz="1600" b="1">
                          <a:solidFill>
                            <a:srgbClr val="FF0000"/>
                          </a:solidFill>
                          <a:latin typeface="微软雅黑" panose="020b0503020204020204" charset="-122"/>
                          <a:ea typeface="微软雅黑"/>
                        </a:rPr>
                        <a:t>主体</a:t>
                      </a:r>
                    </a:p>
                  </a:txBody>
                  <a:tcPr/>
                </a:tc>
                <a:tc>
                  <a:txBody>
                    <a:bodyPr vert="horz" wrap="square"/>
                    <a:lstStyle/>
                    <a:p>
                      <a:pPr>
                        <a:buNone/>
                      </a:pPr>
                      <a:r>
                        <a:rPr lang="zh-CN" altLang="en-US" sz="1600" b="1">
                          <a:solidFill>
                            <a:srgbClr val="FF0000"/>
                          </a:solidFill>
                          <a:latin typeface="微软雅黑" panose="020b0503020204020204" charset="-122"/>
                          <a:ea typeface="微软雅黑"/>
                          <a:sym typeface="+mn-ea"/>
                        </a:rPr>
                        <a:t>中国</a:t>
                      </a:r>
                    </a:p>
                  </a:txBody>
                  <a:tcPr/>
                </a:tc>
                <a:extLst>
                  <a:ext uri="{0D108BD9-81ED-4DB2-BD59-A6C34878D82A}">
                    <a16:rowId xmlns:a16="http://schemas.microsoft.com/office/drawing/2014/main" val="10002"/>
                  </a:ext>
                </a:extLst>
              </a:tr>
              <a:tr h="365760">
                <a:tc>
                  <a:txBody>
                    <a:bodyPr vert="horz" wrap="square"/>
                    <a:lstStyle/>
                    <a:p>
                      <a:pPr>
                        <a:buNone/>
                      </a:pPr>
                      <a:r>
                        <a:rPr lang="zh-CN" sz="1600" b="1">
                          <a:solidFill>
                            <a:schemeClr val="tx1"/>
                          </a:solidFill>
                          <a:latin typeface="微软雅黑" panose="020b0503020204020204" charset="-122"/>
                          <a:ea typeface="微软雅黑"/>
                          <a:cs typeface="微软雅黑" panose="020b0503020204020204" charset="-122"/>
                        </a:rPr>
                        <a:t>答题方向</a:t>
                      </a:r>
                    </a:p>
                  </a:txBody>
                  <a:tcPr/>
                </a:tc>
                <a:tc>
                  <a:txBody>
                    <a:bodyPr vert="horz" wrap="square"/>
                    <a:lstStyle/>
                    <a:p>
                      <a:pPr>
                        <a:buNone/>
                      </a:pPr>
                      <a:r>
                        <a:rPr lang="zh-CN" sz="1600" b="1">
                          <a:solidFill>
                            <a:schemeClr val="tx1"/>
                          </a:solidFill>
                          <a:latin typeface="微软雅黑" panose="020b0503020204020204" charset="-122"/>
                          <a:ea typeface="微软雅黑"/>
                          <a:cs typeface="微软雅黑" panose="020b0503020204020204" charset="-122"/>
                          <a:sym typeface="+mn-ea"/>
                        </a:rPr>
                        <a:t>中国特色大国外交如何书写新篇章</a:t>
                      </a:r>
                      <a:endParaRPr lang="zh-CN" sz="1600" b="1">
                        <a:solidFill>
                          <a:schemeClr val="tx1"/>
                        </a:solidFill>
                        <a:latin typeface="微软雅黑" panose="020b0503020204020204" charset="-122"/>
                        <a:ea typeface="微软雅黑"/>
                        <a:cs typeface="微软雅黑" panose="020b0503020204020204" charset="-122"/>
                      </a:endParaRPr>
                    </a:p>
                  </a:txBody>
                  <a:tcPr/>
                </a:tc>
                <a:extLst>
                  <a:ext uri="{0D108BD9-81ED-4DB2-BD59-A6C34878D82A}">
                    <a16:rowId xmlns:a16="http://schemas.microsoft.com/office/drawing/2014/main" val="10003"/>
                  </a:ext>
                </a:extLst>
              </a:tr>
              <a:tr h="668020">
                <a:tc>
                  <a:txBody>
                    <a:bodyPr vert="horz" wrap="square"/>
                    <a:lstStyle/>
                    <a:p>
                      <a:pPr>
                        <a:buNone/>
                      </a:pPr>
                      <a:r>
                        <a:rPr lang="zh-CN" altLang="en-US" sz="1600" b="1">
                          <a:latin typeface="微软雅黑" panose="020b0503020204020204" charset="-122"/>
                          <a:ea typeface="微软雅黑"/>
                        </a:rPr>
                        <a:t>规范格式（</a:t>
                      </a:r>
                      <a:r>
                        <a:rPr lang="zh-CN" altLang="en-US" sz="1600" b="1">
                          <a:highlight>
                            <a:srgbClr val="FFFF00"/>
                          </a:highlight>
                          <a:latin typeface="微软雅黑" panose="020b0503020204020204" charset="-122"/>
                          <a:ea typeface="微软雅黑"/>
                        </a:rPr>
                        <a:t>措施</a:t>
                      </a:r>
                      <a:r>
                        <a:rPr lang="zh-CN" altLang="en-US" sz="1600" b="1">
                          <a:latin typeface="微软雅黑" panose="020b0503020204020204" charset="-122"/>
                          <a:ea typeface="微软雅黑"/>
                        </a:rPr>
                        <a:t>＋意义、理论</a:t>
                      </a:r>
                      <a:r>
                        <a:rPr lang="en-US" altLang="zh-CN" sz="1600" b="1">
                          <a:latin typeface="微软雅黑" panose="020b0503020204020204" charset="-122"/>
                          <a:ea typeface="微软雅黑"/>
                        </a:rPr>
                        <a:t>+</a:t>
                      </a:r>
                      <a:r>
                        <a:rPr lang="zh-CN" altLang="en-US" sz="1600" b="1">
                          <a:latin typeface="微软雅黑" panose="020b0503020204020204" charset="-122"/>
                          <a:ea typeface="微软雅黑"/>
                        </a:rPr>
                        <a:t>材料）</a:t>
                      </a:r>
                    </a:p>
                  </a:txBody>
                  <a:tcPr/>
                </a:tc>
                <a:tc>
                  <a:txBody>
                    <a:bodyPr vert="horz" wrap="square"/>
                    <a:lstStyle/>
                    <a:p>
                      <a:pPr>
                        <a:buNone/>
                      </a:pPr>
                      <a:r>
                        <a:rPr lang="zh-CN" sz="1600">
                          <a:solidFill>
                            <a:schemeClr val="tx1"/>
                          </a:solidFill>
                          <a:latin typeface="微软雅黑" panose="020b0503020204020204" charset="-122"/>
                          <a:ea typeface="微软雅黑"/>
                          <a:cs typeface="微软雅黑" panose="020b0503020204020204" charset="-122"/>
                          <a:sym typeface="+mn-ea"/>
                        </a:rPr>
                        <a:t>维护世界和平、促进共同发展是我国外交政策的宗旨</a:t>
                      </a:r>
                      <a:r>
                        <a:rPr lang="en-US" altLang="zh-CN" sz="1600">
                          <a:solidFill>
                            <a:schemeClr val="tx1"/>
                          </a:solidFill>
                          <a:latin typeface="微软雅黑" panose="020b0503020204020204" charset="-122"/>
                          <a:ea typeface="微软雅黑"/>
                          <a:cs typeface="微软雅黑" panose="020b0503020204020204" charset="-122"/>
                          <a:sym typeface="+mn-ea"/>
                        </a:rPr>
                        <a:t>       </a:t>
                      </a:r>
                      <a:r>
                        <a:rPr lang="zh-CN" sz="1600">
                          <a:solidFill>
                            <a:schemeClr val="tx1"/>
                          </a:solidFill>
                          <a:latin typeface="微软雅黑" panose="020b0503020204020204" charset="-122"/>
                          <a:ea typeface="微软雅黑"/>
                          <a:cs typeface="微软雅黑" panose="020b0503020204020204" charset="-122"/>
                          <a:sym typeface="+mn-ea"/>
                        </a:rPr>
                        <a:t>坚持合作共赢</a:t>
                      </a:r>
                      <a:r>
                        <a:rPr lang="en-US" altLang="zh-CN" sz="1600">
                          <a:solidFill>
                            <a:schemeClr val="tx1"/>
                          </a:solidFill>
                          <a:latin typeface="微软雅黑" panose="020b0503020204020204" charset="-122"/>
                          <a:ea typeface="微软雅黑"/>
                          <a:cs typeface="微软雅黑" panose="020b0503020204020204" charset="-122"/>
                          <a:sym typeface="+mn-ea"/>
                        </a:rPr>
                        <a:t>        </a:t>
                      </a:r>
                      <a:r>
                        <a:rPr lang="zh-CN" sz="1600">
                          <a:solidFill>
                            <a:schemeClr val="tx1"/>
                          </a:solidFill>
                          <a:latin typeface="微软雅黑" panose="020b0503020204020204" charset="-122"/>
                          <a:ea typeface="微软雅黑"/>
                          <a:cs typeface="微软雅黑" panose="020b0503020204020204" charset="-122"/>
                          <a:sym typeface="+mn-ea"/>
                        </a:rPr>
                        <a:t>努力成为世界和平的建设者、全球发展的贡献者。</a:t>
                      </a:r>
                    </a:p>
                    <a:p>
                      <a:pPr>
                        <a:buNone/>
                      </a:pPr>
                      <a:r>
                        <a:rPr lang="zh-CN" sz="1600">
                          <a:solidFill>
                            <a:schemeClr val="tx1"/>
                          </a:solidFill>
                          <a:latin typeface="微软雅黑" panose="020b0503020204020204" charset="-122"/>
                          <a:ea typeface="微软雅黑"/>
                          <a:cs typeface="微软雅黑" panose="020b0503020204020204" charset="-122"/>
                          <a:sym typeface="+mn-ea"/>
                        </a:rPr>
                        <a:t> </a:t>
                      </a:r>
                      <a:r>
                        <a:rPr lang="en-US" altLang="zh-CN" sz="1600" b="1">
                          <a:solidFill>
                            <a:schemeClr val="tx1"/>
                          </a:solidFill>
                          <a:latin typeface="微软雅黑" panose="020b0503020204020204" charset="-122"/>
                          <a:ea typeface="微软雅黑"/>
                          <a:cs typeface="微软雅黑" panose="020b0503020204020204" charset="-122"/>
                          <a:sym typeface="+mn-ea"/>
                        </a:rPr>
                        <a:t>……</a:t>
                      </a:r>
                    </a:p>
                  </a:txBody>
                  <a:tcPr/>
                </a:tc>
                <a:extLst>
                  <a:ext uri="{0D108BD9-81ED-4DB2-BD59-A6C34878D82A}">
                    <a16:rowId xmlns:a16="http://schemas.microsoft.com/office/drawing/2014/main" val="10004"/>
                  </a:ext>
                </a:extLst>
              </a:tr>
            </a:tbl>
          </a:graphicData>
        </a:graphic>
      </p:graphicFrame>
      <p:cxnSp>
        <p:nvCxnSpPr>
          <p:cNvPr id="2" name="直接箭头连接符 1"/>
          <p:cNvCxnSpPr/>
          <p:nvPr/>
        </p:nvCxnSpPr>
        <p:spPr>
          <a:xfrm>
            <a:off x="7399020" y="5605145"/>
            <a:ext cx="426720" cy="0"/>
          </a:xfrm>
          <a:prstGeom prst="straightConnector1">
            <a:avLst/>
          </a:prstGeom>
          <a:ln>
            <a:solidFill>
              <a:srgbClr val="FF0000"/>
            </a:solidFill>
            <a:tailEnd type="arrow" w="med" len="med"/>
          </a:ln>
        </p:spPr>
        <p:style>
          <a:lnRef idx="3">
            <a:schemeClr val="accent1"/>
          </a:lnRef>
          <a:fillRef idx="0">
            <a:srgbClr val="FFFFFF"/>
          </a:fillRef>
          <a:effectRef idx="0">
            <a:srgbClr val="FFFFFF"/>
          </a:effectRef>
          <a:fontRef idx="minor">
            <a:schemeClr val="tx1"/>
          </a:fontRef>
        </p:style>
      </p:cxnSp>
      <p:cxnSp>
        <p:nvCxnSpPr>
          <p:cNvPr id="4" name="直接箭头连接符 3"/>
          <p:cNvCxnSpPr/>
          <p:nvPr>
            <p:custDataLst>
              <p:tags r:id="rId6"/>
            </p:custDataLst>
          </p:nvPr>
        </p:nvCxnSpPr>
        <p:spPr>
          <a:xfrm>
            <a:off x="9089390" y="5605145"/>
            <a:ext cx="426720" cy="0"/>
          </a:xfrm>
          <a:prstGeom prst="straightConnector1">
            <a:avLst/>
          </a:prstGeom>
          <a:ln>
            <a:solidFill>
              <a:srgbClr val="FF0000"/>
            </a:solidFill>
            <a:tailEnd type="arrow" w="med" len="med"/>
          </a:ln>
        </p:spPr>
        <p:style>
          <a:lnRef idx="3">
            <a:schemeClr val="accent1"/>
          </a:lnRef>
          <a:fillRef idx="0">
            <a:srgbClr val="FFFFFF"/>
          </a:fillRef>
          <a:effectRef idx="0">
            <a:srgbClr val="FFFFFF"/>
          </a:effectRef>
          <a:fontRef idx="minor">
            <a:schemeClr val="tx1"/>
          </a:fontRef>
        </p:style>
      </p:cxnSp>
    </p:spTree>
    <p:custDataLst>
      <p:tags r:id="rId7"/>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94970" y="1207770"/>
            <a:ext cx="11614150" cy="39693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66700" algn="l">
              <a:lnSpc>
                <a:spcPct val="150000"/>
              </a:lnSpc>
              <a:buClrTx/>
              <a:buSzTx/>
              <a:buFontTx/>
            </a:pPr>
            <a:r>
              <a:rPr lang="zh-CN" sz="2400">
                <a:solidFill>
                  <a:srgbClr val="FF0000"/>
                </a:solidFill>
                <a:latin typeface="微软雅黑" panose="020b0503020204020204" charset="-122"/>
                <a:ea typeface="微软雅黑"/>
                <a:cs typeface="微软雅黑" panose="020b0503020204020204" charset="-122"/>
                <a:sym typeface="+mn-ea"/>
              </a:rPr>
              <a:t>【参考答案】</a:t>
            </a:r>
          </a:p>
          <a:p>
            <a:pPr lvl="0" indent="266700" algn="l">
              <a:lnSpc>
                <a:spcPct val="150000"/>
              </a:lnSpc>
              <a:buClrTx/>
              <a:buSzTx/>
              <a:buFontTx/>
            </a:pPr>
            <a:r>
              <a:rPr lang="zh-CN" sz="2400">
                <a:solidFill>
                  <a:schemeClr val="tx1"/>
                </a:solidFill>
                <a:latin typeface="微软雅黑" panose="020b0503020204020204" charset="-122"/>
                <a:ea typeface="微软雅黑"/>
                <a:cs typeface="微软雅黑" panose="020b0503020204020204" charset="-122"/>
                <a:sym typeface="+mn-ea"/>
              </a:rPr>
              <a:t>①坚持以习近平外交思想为指引，为新时代的中国外交提供根本遵循和行动指南。②我国坚持独立自主的和平外交政策，推动国际关系民主化，维护国际公平与正义。③维护世界和平、促进共同发展是我国外交政策的宗旨，坚持合作共赢，努力成为世界和平的建设者、全球发展的贡献者。④积极构建人类命运共同体，践行真正的多边主义，完善全球治理体系，为构建公平正义的新秩序贡献中国智慧和中国方案。
</a:t>
            </a:r>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94970" y="1060450"/>
            <a:ext cx="10959465" cy="255333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ea typeface="宋体" panose="02010600030101010101" pitchFamily="2" charset="-122"/>
                <a:sym typeface="+mn-ea"/>
              </a:rPr>
              <a:t>2</a:t>
            </a:r>
            <a:r>
              <a:rPr lang="zh-CN" altLang="en-US" sz="2000">
                <a:ea typeface="宋体" panose="02010600030101010101" pitchFamily="2" charset="-122"/>
                <a:sym typeface="+mn-ea"/>
              </a:rPr>
              <a:t>、</a:t>
            </a:r>
            <a:r>
              <a:rPr lang="en-US" altLang="zh-CN" sz="2000">
                <a:ea typeface="宋体" panose="02010600030101010101" pitchFamily="2" charset="-122"/>
                <a:sym typeface="+mn-ea"/>
              </a:rPr>
              <a:t>（2023·湖南·统考高考真题）阅读材料，完成下列要求。       2022年，我国民营企业进出口规模所占比重达到50.9%,对我国外贸增长贡献率达到80.8%,民营企业外贸第一大主体地位继续巩固。</a:t>
            </a:r>
            <a:r>
              <a:rPr lang="en-US" altLang="zh-CN" sz="2000">
                <a:highlight>
                  <a:srgbClr val="FF00FF"/>
                </a:highlight>
                <a:ea typeface="宋体" panose="02010600030101010101" pitchFamily="2" charset="-122"/>
                <a:sym typeface="+mn-ea"/>
              </a:rPr>
              <a:t>同时</a:t>
            </a:r>
            <a:r>
              <a:rPr lang="en-US" altLang="zh-CN" sz="2000">
                <a:ea typeface="宋体" panose="02010600030101010101" pitchFamily="2" charset="-122"/>
                <a:sym typeface="+mn-ea"/>
              </a:rPr>
              <a:t>，民营企业在对外开放中也遇到一些问题和挑战。如，全球贸易壁垒高企，民营企业开拓国际市场风险与障碍增多</a:t>
            </a:r>
            <a:r>
              <a:rPr lang="en-US" altLang="zh-CN" sz="2000">
                <a:highlight>
                  <a:srgbClr val="00FF00"/>
                </a:highlight>
                <a:ea typeface="宋体" panose="02010600030101010101" pitchFamily="2" charset="-122"/>
                <a:sym typeface="+mn-ea"/>
              </a:rPr>
              <a:t>；</a:t>
            </a:r>
            <a:r>
              <a:rPr lang="en-US" altLang="zh-CN" sz="2000">
                <a:ea typeface="宋体" panose="02010600030101010101" pitchFamily="2" charset="-122"/>
                <a:sym typeface="+mn-ea"/>
              </a:rPr>
              <a:t>发达经济体通过各种措施推动制造业企业回流，外加东南亚等地区制造业的崛起，我国民营企业原有的比较优势受到冲击</a:t>
            </a:r>
            <a:r>
              <a:rPr lang="en-US" altLang="zh-CN" sz="2000">
                <a:highlight>
                  <a:srgbClr val="00FF00"/>
                </a:highlight>
                <a:ea typeface="宋体" panose="02010600030101010101" pitchFamily="2" charset="-122"/>
                <a:sym typeface="+mn-ea"/>
              </a:rPr>
              <a:t>；</a:t>
            </a:r>
            <a:r>
              <a:rPr lang="en-US" altLang="zh-CN" sz="2000">
                <a:ea typeface="宋体" panose="02010600030101010101" pitchFamily="2" charset="-122"/>
                <a:sym typeface="+mn-ea"/>
              </a:rPr>
              <a:t>部分民营企业处于产业链低端，技术创新由于各种原因陷入低端锁定的困境</a:t>
            </a:r>
            <a:r>
              <a:rPr lang="en-US" altLang="zh-CN" sz="2000">
                <a:highlight>
                  <a:srgbClr val="00FF00"/>
                </a:highlight>
                <a:ea typeface="宋体" panose="02010600030101010101" pitchFamily="2" charset="-122"/>
                <a:sym typeface="+mn-ea"/>
              </a:rPr>
              <a:t>。</a:t>
            </a:r>
            <a:r>
              <a:rPr lang="en-US" altLang="zh-CN" sz="2000">
                <a:ea typeface="宋体" panose="02010600030101010101" pitchFamily="2" charset="-122"/>
                <a:sym typeface="+mn-ea"/>
              </a:rPr>
              <a:t>       </a:t>
            </a:r>
            <a:r>
              <a:rPr lang="en-US" altLang="zh-CN" sz="2000" b="1">
                <a:solidFill>
                  <a:srgbClr val="FF0000"/>
                </a:solidFill>
                <a:ea typeface="宋体" panose="02010600030101010101" pitchFamily="2" charset="-122"/>
                <a:sym typeface="+mn-ea"/>
              </a:rPr>
              <a:t>结合材料，运用“经济全球化与中国”的知识，说明我国政府应如何助力民营企业在对外开放中形成竞争新优势。
</a:t>
            </a:r>
          </a:p>
        </p:txBody>
      </p:sp>
      <p:graphicFrame>
        <p:nvGraphicFramePr>
          <p:cNvPr id="6" name="表格 5"/>
          <p:cNvGraphicFramePr>
            <a:graphicFrameLocks noGrp="1"/>
          </p:cNvGraphicFramePr>
          <p:nvPr>
            <p:custDataLst>
              <p:tags r:id="rId5"/>
            </p:custDataLst>
          </p:nvPr>
        </p:nvGraphicFramePr>
        <p:xfrm>
          <a:off x="918845" y="3711575"/>
          <a:ext cx="10354310" cy="2529840"/>
        </p:xfrm>
        <a:graphic>
          <a:graphicData uri="http://schemas.openxmlformats.org/drawingml/2006/table">
            <a:tbl>
              <a:tblPr firstRow="1" bandRow="1">
                <a:tableStyleId>{5C22544A-7EE6-4342-B048-85BDC9FD1C3A}</a:tableStyleId>
              </a:tblPr>
              <a:tblGrid>
                <a:gridCol w="1737995">
                  <a:extLst>
                    <a:ext uri="{9D8B030D-6E8A-4147-A177-3AD203B41FA5}">
                      <a16:colId xmlns:a16="http://schemas.microsoft.com/office/drawing/2014/main" val="20000"/>
                    </a:ext>
                  </a:extLst>
                </a:gridCol>
                <a:gridCol w="8616315">
                  <a:extLst>
                    <a:ext uri="{9D8B030D-6E8A-4147-A177-3AD203B41FA5}">
                      <a16:colId xmlns:a16="http://schemas.microsoft.com/office/drawing/2014/main" val="20001"/>
                    </a:ext>
                  </a:extLst>
                </a:gridCol>
              </a:tblGrid>
              <a:tr h="365760">
                <a:tc>
                  <a:txBody>
                    <a:bodyPr vert="horz" wrap="square"/>
                    <a:lstStyle/>
                    <a:p>
                      <a:pPr>
                        <a:buNone/>
                      </a:pPr>
                      <a:r>
                        <a:rPr lang="zh-CN" altLang="en-US" sz="1600" b="1">
                          <a:solidFill>
                            <a:schemeClr val="bg1"/>
                          </a:solidFill>
                          <a:latin typeface="微软雅黑" panose="020b0503020204020204" charset="-122"/>
                          <a:ea typeface="微软雅黑"/>
                        </a:rPr>
                        <a:t>知识范围</a:t>
                      </a:r>
                    </a:p>
                  </a:txBody>
                  <a:tcPr/>
                </a:tc>
                <a:tc>
                  <a:txBody>
                    <a:bodyPr vert="horz" wrap="square"/>
                    <a:lstStyle/>
                    <a:p>
                      <a:pPr>
                        <a:buNone/>
                      </a:pPr>
                      <a:r>
                        <a:rPr lang="zh-CN" sz="1600" b="1">
                          <a:solidFill>
                            <a:schemeClr val="bg1"/>
                          </a:solidFill>
                          <a:latin typeface="微软雅黑" panose="020b0503020204020204" charset="-122"/>
                          <a:ea typeface="微软雅黑"/>
                          <a:sym typeface="+mn-ea"/>
                        </a:rPr>
                        <a:t>《当代国际政治与经济》经济全球化与中国</a:t>
                      </a:r>
                    </a:p>
                  </a:txBody>
                  <a:tcPr/>
                </a:tc>
                <a:extLst>
                  <a:ext uri="{0D108BD9-81ED-4DB2-BD59-A6C34878D82A}">
                    <a16:rowId xmlns:a16="http://schemas.microsoft.com/office/drawing/2014/main" val="10000"/>
                  </a:ext>
                </a:extLst>
              </a:tr>
              <a:tr h="365760">
                <a:tc>
                  <a:txBody>
                    <a:bodyPr vert="horz" wrap="square"/>
                    <a:lstStyle/>
                    <a:p>
                      <a:pPr>
                        <a:buNone/>
                      </a:pPr>
                      <a:r>
                        <a:rPr lang="zh-CN" altLang="en-US" sz="1600" b="1">
                          <a:solidFill>
                            <a:schemeClr val="bg1"/>
                          </a:solidFill>
                          <a:latin typeface="微软雅黑" panose="020b0503020204020204" charset="-122"/>
                          <a:ea typeface="微软雅黑"/>
                        </a:rPr>
                        <a:t>题型</a:t>
                      </a:r>
                    </a:p>
                  </a:txBody>
                  <a:tcPr/>
                </a:tc>
                <a:tc>
                  <a:txBody>
                    <a:bodyPr vert="horz" wrap="square"/>
                    <a:lstStyle/>
                    <a:p>
                      <a:pPr>
                        <a:buNone/>
                      </a:pPr>
                      <a:r>
                        <a:rPr lang="zh-CN" altLang="en-US" sz="1600" b="1">
                          <a:solidFill>
                            <a:schemeClr val="bg1"/>
                          </a:solidFill>
                          <a:latin typeface="微软雅黑" panose="020b0503020204020204" charset="-122"/>
                          <a:ea typeface="微软雅黑"/>
                          <a:cs typeface="微软雅黑" panose="020b0503020204020204" charset="-122"/>
                        </a:rPr>
                        <a:t>措施启示类</a:t>
                      </a:r>
                      <a:r>
                        <a:rPr lang="en-US" altLang="zh-CN" sz="1600" b="1">
                          <a:solidFill>
                            <a:schemeClr val="bg1"/>
                          </a:solidFill>
                          <a:latin typeface="微软雅黑" panose="020b0503020204020204" charset="-122"/>
                          <a:ea typeface="微软雅黑"/>
                          <a:cs typeface="微软雅黑" panose="020b0503020204020204" charset="-122"/>
                        </a:rPr>
                        <a:t>——</a:t>
                      </a:r>
                      <a:r>
                        <a:rPr lang="zh-CN" altLang="en-US" sz="1600" b="1">
                          <a:solidFill>
                            <a:schemeClr val="bg1"/>
                          </a:solidFill>
                          <a:latin typeface="微软雅黑" panose="020b0503020204020204" charset="-122"/>
                          <a:ea typeface="微软雅黑"/>
                          <a:cs typeface="微软雅黑" panose="020b0503020204020204" charset="-122"/>
                        </a:rPr>
                        <a:t>如何助力</a:t>
                      </a:r>
                    </a:p>
                  </a:txBody>
                  <a:tcPr/>
                </a:tc>
                <a:extLst>
                  <a:ext uri="{0D108BD9-81ED-4DB2-BD59-A6C34878D82A}">
                    <a16:rowId xmlns:a16="http://schemas.microsoft.com/office/drawing/2014/main" val="10001"/>
                  </a:ext>
                </a:extLst>
              </a:tr>
              <a:tr h="365760">
                <a:tc>
                  <a:txBody>
                    <a:bodyPr vert="horz" wrap="square"/>
                    <a:lstStyle/>
                    <a:p>
                      <a:pPr>
                        <a:buNone/>
                      </a:pPr>
                      <a:r>
                        <a:rPr lang="zh-CN" altLang="en-US" sz="1600" b="1">
                          <a:solidFill>
                            <a:srgbClr val="FF0000"/>
                          </a:solidFill>
                          <a:latin typeface="微软雅黑" panose="020b0503020204020204" charset="-122"/>
                          <a:ea typeface="微软雅黑"/>
                        </a:rPr>
                        <a:t>主体</a:t>
                      </a:r>
                    </a:p>
                  </a:txBody>
                  <a:tcPr/>
                </a:tc>
                <a:tc>
                  <a:txBody>
                    <a:bodyPr vert="horz" wrap="square"/>
                    <a:lstStyle/>
                    <a:p>
                      <a:pPr>
                        <a:buNone/>
                      </a:pPr>
                      <a:r>
                        <a:rPr lang="zh-CN" altLang="en-US" sz="1600" b="1">
                          <a:solidFill>
                            <a:srgbClr val="FF0000"/>
                          </a:solidFill>
                          <a:latin typeface="微软雅黑" panose="020b0503020204020204" charset="-122"/>
                          <a:ea typeface="微软雅黑"/>
                          <a:sym typeface="+mn-ea"/>
                        </a:rPr>
                        <a:t>政府</a:t>
                      </a:r>
                    </a:p>
                  </a:txBody>
                  <a:tcPr/>
                </a:tc>
                <a:extLst>
                  <a:ext uri="{0D108BD9-81ED-4DB2-BD59-A6C34878D82A}">
                    <a16:rowId xmlns:a16="http://schemas.microsoft.com/office/drawing/2014/main" val="10002"/>
                  </a:ext>
                </a:extLst>
              </a:tr>
              <a:tr h="365760">
                <a:tc>
                  <a:txBody>
                    <a:bodyPr vert="horz" wrap="square"/>
                    <a:lstStyle/>
                    <a:p>
                      <a:pPr>
                        <a:buNone/>
                      </a:pPr>
                      <a:r>
                        <a:rPr lang="zh-CN" sz="1600" b="1">
                          <a:solidFill>
                            <a:schemeClr val="tx1"/>
                          </a:solidFill>
                          <a:latin typeface="微软雅黑" panose="020b0503020204020204" charset="-122"/>
                          <a:ea typeface="微软雅黑"/>
                          <a:cs typeface="微软雅黑" panose="020b0503020204020204" charset="-122"/>
                        </a:rPr>
                        <a:t>答题方向</a:t>
                      </a:r>
                    </a:p>
                  </a:txBody>
                  <a:tcPr/>
                </a:tc>
                <a:tc>
                  <a:txBody>
                    <a:bodyPr vert="horz" wrap="square"/>
                    <a:lstStyle/>
                    <a:p>
                      <a:pPr>
                        <a:buNone/>
                      </a:pPr>
                      <a:r>
                        <a:rPr lang="en-US" altLang="zh-CN" sz="1600" b="1">
                          <a:latin typeface="微软雅黑" panose="020b0503020204020204" charset="-122"/>
                          <a:ea typeface="微软雅黑"/>
                          <a:cs typeface="微软雅黑" panose="020b0503020204020204" charset="-122"/>
                          <a:sym typeface="+mn-ea"/>
                        </a:rPr>
                        <a:t>如何助力民营企业在对外开放中形成竞争新优势</a:t>
                      </a:r>
                      <a:r>
                        <a:rPr lang="zh-CN" altLang="en-US" sz="1600" b="1">
                          <a:latin typeface="微软雅黑" panose="020b0503020204020204" charset="-122"/>
                          <a:ea typeface="微软雅黑"/>
                          <a:cs typeface="微软雅黑" panose="020b0503020204020204" charset="-122"/>
                          <a:sym typeface="+mn-ea"/>
                        </a:rPr>
                        <a:t>（</a:t>
                      </a:r>
                      <a:r>
                        <a:rPr lang="en-US" altLang="zh-CN" sz="1600" b="1">
                          <a:latin typeface="微软雅黑" panose="020b0503020204020204" charset="-122"/>
                          <a:ea typeface="微软雅黑"/>
                          <a:cs typeface="微软雅黑" panose="020b0503020204020204" charset="-122"/>
                          <a:sym typeface="+mn-ea"/>
                        </a:rPr>
                        <a:t>A</a:t>
                      </a:r>
                      <a:r>
                        <a:rPr lang="zh-CN" altLang="en-US" sz="1600" b="1">
                          <a:latin typeface="微软雅黑" panose="020b0503020204020204" charset="-122"/>
                          <a:ea typeface="微软雅黑"/>
                          <a:cs typeface="微软雅黑" panose="020b0503020204020204" charset="-122"/>
                          <a:sym typeface="+mn-ea"/>
                        </a:rPr>
                        <a:t>对</a:t>
                      </a:r>
                      <a:r>
                        <a:rPr lang="en-US" altLang="zh-CN" sz="1600" b="1">
                          <a:latin typeface="微软雅黑" panose="020b0503020204020204" charset="-122"/>
                          <a:ea typeface="微软雅黑"/>
                          <a:cs typeface="微软雅黑" panose="020b0503020204020204" charset="-122"/>
                          <a:sym typeface="+mn-ea"/>
                        </a:rPr>
                        <a:t>B</a:t>
                      </a:r>
                      <a:r>
                        <a:rPr lang="zh-CN" altLang="en-US" sz="1600" b="1">
                          <a:latin typeface="微软雅黑" panose="020b0503020204020204" charset="-122"/>
                          <a:ea typeface="微软雅黑"/>
                          <a:cs typeface="微软雅黑" panose="020b0503020204020204" charset="-122"/>
                          <a:sym typeface="+mn-ea"/>
                        </a:rPr>
                        <a:t>）</a:t>
                      </a:r>
                      <a:endParaRPr lang="zh-CN" altLang="en-US" sz="1600" b="1">
                        <a:solidFill>
                          <a:schemeClr val="tx1"/>
                        </a:solidFill>
                        <a:latin typeface="微软雅黑" panose="020b0503020204020204" charset="-122"/>
                        <a:ea typeface="微软雅黑"/>
                        <a:cs typeface="微软雅黑" panose="020b0503020204020204" charset="-122"/>
                        <a:sym typeface="+mn-ea"/>
                      </a:endParaRPr>
                    </a:p>
                  </a:txBody>
                  <a:tcPr/>
                </a:tc>
                <a:extLst>
                  <a:ext uri="{0D108BD9-81ED-4DB2-BD59-A6C34878D82A}">
                    <a16:rowId xmlns:a16="http://schemas.microsoft.com/office/drawing/2014/main" val="10003"/>
                  </a:ext>
                </a:extLst>
              </a:tr>
              <a:tr h="668020">
                <a:tc>
                  <a:txBody>
                    <a:bodyPr vert="horz" wrap="square"/>
                    <a:lstStyle/>
                    <a:p>
                      <a:pPr>
                        <a:buNone/>
                      </a:pPr>
                      <a:r>
                        <a:rPr lang="zh-CN" altLang="en-US" sz="1600" b="1">
                          <a:latin typeface="微软雅黑" panose="020b0503020204020204" charset="-122"/>
                          <a:ea typeface="微软雅黑"/>
                          <a:cs typeface="微软雅黑" panose="020b0503020204020204" charset="-122"/>
                        </a:rPr>
                        <a:t>规范格式（</a:t>
                      </a:r>
                      <a:r>
                        <a:rPr lang="zh-CN" altLang="en-US" sz="1600" b="1">
                          <a:highlight>
                            <a:srgbClr val="FFFF00"/>
                          </a:highlight>
                          <a:latin typeface="微软雅黑" panose="020b0503020204020204" charset="-122"/>
                          <a:ea typeface="微软雅黑"/>
                          <a:cs typeface="微软雅黑" panose="020b0503020204020204" charset="-122"/>
                        </a:rPr>
                        <a:t>措施</a:t>
                      </a:r>
                      <a:r>
                        <a:rPr lang="zh-CN" altLang="en-US" sz="1600" b="1">
                          <a:latin typeface="微软雅黑" panose="020b0503020204020204" charset="-122"/>
                          <a:ea typeface="微软雅黑"/>
                          <a:cs typeface="微软雅黑" panose="020b0503020204020204" charset="-122"/>
                        </a:rPr>
                        <a:t>＋意义、理论</a:t>
                      </a:r>
                      <a:r>
                        <a:rPr lang="en-US" altLang="zh-CN" sz="1600" b="1">
                          <a:latin typeface="微软雅黑" panose="020b0503020204020204" charset="-122"/>
                          <a:ea typeface="微软雅黑"/>
                          <a:cs typeface="微软雅黑" panose="020b0503020204020204" charset="-122"/>
                        </a:rPr>
                        <a:t>+</a:t>
                      </a:r>
                      <a:r>
                        <a:rPr lang="zh-CN" altLang="en-US" sz="1600" b="1">
                          <a:latin typeface="微软雅黑" panose="020b0503020204020204" charset="-122"/>
                          <a:ea typeface="微软雅黑"/>
                          <a:cs typeface="微软雅黑" panose="020b0503020204020204" charset="-122"/>
                        </a:rPr>
                        <a:t>材料）</a:t>
                      </a:r>
                    </a:p>
                  </a:txBody>
                  <a:tcPr/>
                </a:tc>
                <a:tc>
                  <a:txBody>
                    <a:bodyPr vert="horz" wrap="square"/>
                    <a:lstStyle/>
                    <a:p>
                      <a:pPr>
                        <a:buNone/>
                      </a:pPr>
                      <a:r>
                        <a:rPr lang="en-US" altLang="zh-CN" sz="1600">
                          <a:solidFill>
                            <a:schemeClr val="tx1"/>
                          </a:solidFill>
                          <a:latin typeface="微软雅黑" panose="020b0503020204020204" charset="-122"/>
                          <a:ea typeface="微软雅黑"/>
                          <a:cs typeface="微软雅黑" panose="020b0503020204020204" charset="-122"/>
                          <a:sym typeface="+mn-ea"/>
                        </a:rPr>
                        <a:t>      </a:t>
                      </a:r>
                      <a:r>
                        <a:rPr lang="zh-CN" sz="1600">
                          <a:solidFill>
                            <a:schemeClr val="tx1"/>
                          </a:solidFill>
                          <a:latin typeface="微软雅黑" panose="020b0503020204020204" charset="-122"/>
                          <a:ea typeface="微软雅黑"/>
                          <a:cs typeface="微软雅黑" panose="020b0503020204020204" charset="-122"/>
                          <a:sym typeface="+mn-ea"/>
                        </a:rPr>
                        <a:t>我国政府</a:t>
                      </a:r>
                      <a:r>
                        <a:rPr lang="zh-CN" sz="1600" b="1">
                          <a:solidFill>
                            <a:schemeClr val="tx1"/>
                          </a:solidFill>
                          <a:highlight>
                            <a:srgbClr val="00FFFF"/>
                          </a:highlight>
                          <a:latin typeface="微软雅黑" panose="020b0503020204020204" charset="-122"/>
                          <a:ea typeface="微软雅黑"/>
                          <a:cs typeface="微软雅黑" panose="020b0503020204020204" charset="-122"/>
                          <a:sym typeface="+mn-ea"/>
                        </a:rPr>
                        <a:t>应促进</a:t>
                      </a:r>
                      <a:r>
                        <a:rPr lang="zh-CN" sz="1600">
                          <a:solidFill>
                            <a:schemeClr val="tx1"/>
                          </a:solidFill>
                          <a:latin typeface="微软雅黑" panose="020b0503020204020204" charset="-122"/>
                          <a:ea typeface="微软雅黑"/>
                          <a:cs typeface="微软雅黑" panose="020b0503020204020204" charset="-122"/>
                          <a:sym typeface="+mn-ea"/>
                        </a:rPr>
                        <a:t>民营企业加强国际产能合作和技术合作，加快</a:t>
                      </a:r>
                      <a:r>
                        <a:rPr lang="zh-CN" sz="1600">
                          <a:solidFill>
                            <a:schemeClr val="tx1"/>
                          </a:solidFill>
                          <a:highlight>
                            <a:srgbClr val="00FFFF"/>
                          </a:highlight>
                          <a:latin typeface="微软雅黑" panose="020b0503020204020204" charset="-122"/>
                          <a:ea typeface="微软雅黑"/>
                          <a:cs typeface="微软雅黑" panose="020b0503020204020204" charset="-122"/>
                          <a:sym typeface="+mn-ea"/>
                        </a:rPr>
                        <a:t>培育</a:t>
                      </a:r>
                      <a:r>
                        <a:rPr lang="zh-CN" sz="1600">
                          <a:solidFill>
                            <a:schemeClr val="tx1"/>
                          </a:solidFill>
                          <a:latin typeface="微软雅黑" panose="020b0503020204020204" charset="-122"/>
                          <a:ea typeface="微软雅黑"/>
                          <a:cs typeface="微软雅黑" panose="020b0503020204020204" charset="-122"/>
                          <a:sym typeface="+mn-ea"/>
                        </a:rPr>
                        <a:t>国际经济合作和竞争新优势，保护外商投资合法权益，</a:t>
                      </a:r>
                      <a:r>
                        <a:rPr lang="zh-CN" sz="1600">
                          <a:solidFill>
                            <a:schemeClr val="tx1"/>
                          </a:solidFill>
                          <a:highlight>
                            <a:srgbClr val="00FFFF"/>
                          </a:highlight>
                          <a:latin typeface="微软雅黑" panose="020b0503020204020204" charset="-122"/>
                          <a:ea typeface="微软雅黑"/>
                          <a:cs typeface="微软雅黑" panose="020b0503020204020204" charset="-122"/>
                          <a:sym typeface="+mn-ea"/>
                        </a:rPr>
                        <a:t>实行</a:t>
                      </a:r>
                      <a:r>
                        <a:rPr lang="zh-CN" sz="1600">
                          <a:solidFill>
                            <a:schemeClr val="tx1"/>
                          </a:solidFill>
                          <a:latin typeface="微软雅黑" panose="020b0503020204020204" charset="-122"/>
                          <a:ea typeface="微软雅黑"/>
                          <a:cs typeface="微软雅黑" panose="020b0503020204020204" charset="-122"/>
                          <a:sym typeface="+mn-ea"/>
                        </a:rPr>
                        <a:t>高水平的贸易和投资自由化便利化政策，</a:t>
                      </a:r>
                      <a:r>
                        <a:rPr lang="zh-CN" sz="1600">
                          <a:solidFill>
                            <a:schemeClr val="tx1"/>
                          </a:solidFill>
                          <a:highlight>
                            <a:srgbClr val="00FFFF"/>
                          </a:highlight>
                          <a:latin typeface="微软雅黑" panose="020b0503020204020204" charset="-122"/>
                          <a:ea typeface="微软雅黑"/>
                          <a:cs typeface="微软雅黑" panose="020b0503020204020204" charset="-122"/>
                          <a:sym typeface="+mn-ea"/>
                        </a:rPr>
                        <a:t>鼓励</a:t>
                      </a:r>
                      <a:r>
                        <a:rPr lang="zh-CN" sz="1600">
                          <a:solidFill>
                            <a:schemeClr val="tx1"/>
                          </a:solidFill>
                          <a:latin typeface="微软雅黑" panose="020b0503020204020204" charset="-122"/>
                          <a:ea typeface="微软雅黑"/>
                          <a:cs typeface="微软雅黑" panose="020b0503020204020204" charset="-122"/>
                          <a:sym typeface="+mn-ea"/>
                        </a:rPr>
                        <a:t>外资投资我国制造业。</a:t>
                      </a:r>
                    </a:p>
                    <a:p>
                      <a:pPr>
                        <a:buNone/>
                      </a:pPr>
                      <a:r>
                        <a:rPr lang="zh-CN" sz="1600" b="1">
                          <a:solidFill>
                            <a:schemeClr val="tx1"/>
                          </a:solidFill>
                          <a:latin typeface="微软雅黑" panose="020b0503020204020204" charset="-122"/>
                          <a:ea typeface="微软雅黑"/>
                          <a:cs typeface="微软雅黑" panose="020b0503020204020204" charset="-122"/>
                          <a:sym typeface="+mn-ea"/>
                        </a:rPr>
                        <a:t> </a:t>
                      </a:r>
                      <a:r>
                        <a:rPr lang="en-US" altLang="zh-CN" sz="1600" b="1">
                          <a:solidFill>
                            <a:schemeClr val="tx1"/>
                          </a:solidFill>
                          <a:latin typeface="微软雅黑" panose="020b0503020204020204" charset="-122"/>
                          <a:ea typeface="微软雅黑"/>
                          <a:cs typeface="微软雅黑" panose="020b0503020204020204" charset="-122"/>
                          <a:sym typeface="+mn-ea"/>
                        </a:rPr>
                        <a:t>……</a:t>
                      </a:r>
                    </a:p>
                  </a:txBody>
                  <a:tcPr/>
                </a:tc>
                <a:extLst>
                  <a:ext uri="{0D108BD9-81ED-4DB2-BD59-A6C34878D82A}">
                    <a16:rowId xmlns:a16="http://schemas.microsoft.com/office/drawing/2014/main" val="10004"/>
                  </a:ext>
                </a:extLst>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80010" y="1026795"/>
            <a:ext cx="11891645" cy="507746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66700" algn="l">
              <a:lnSpc>
                <a:spcPct val="150000"/>
              </a:lnSpc>
              <a:buClrTx/>
              <a:buSzTx/>
              <a:buFontTx/>
            </a:pPr>
            <a:r>
              <a:rPr lang="zh-CN" sz="2400">
                <a:solidFill>
                  <a:srgbClr val="FF0000"/>
                </a:solidFill>
                <a:latin typeface="微软雅黑" panose="020b0503020204020204" charset="-122"/>
                <a:ea typeface="微软雅黑"/>
                <a:cs typeface="微软雅黑" panose="020b0503020204020204" charset="-122"/>
                <a:sym typeface="+mn-ea"/>
              </a:rPr>
              <a:t>【参考答案】</a:t>
            </a:r>
            <a:r>
              <a:rPr lang="zh-CN" sz="2400">
                <a:solidFill>
                  <a:schemeClr val="tx1"/>
                </a:solidFill>
                <a:latin typeface="微软雅黑" panose="020b0503020204020204" charset="-122"/>
                <a:ea typeface="微软雅黑"/>
                <a:cs typeface="微软雅黑" panose="020b0503020204020204" charset="-122"/>
                <a:sym typeface="+mn-ea"/>
              </a:rPr>
              <a:t>①我国政府和企业要共同携手，运用我们的智慧，充分利用世贸组织赋予的权利，有效应对国际贸易壁垒，为发展更高层次开放型经济营造良好的外部环境。</a:t>
            </a:r>
          </a:p>
          <a:p>
            <a:pPr lvl="0" indent="266700" algn="l">
              <a:lnSpc>
                <a:spcPct val="150000"/>
              </a:lnSpc>
              <a:buClrTx/>
              <a:buSzTx/>
              <a:buFontTx/>
            </a:pPr>
            <a:r>
              <a:rPr lang="zh-CN" sz="2400">
                <a:solidFill>
                  <a:schemeClr val="tx1"/>
                </a:solidFill>
                <a:latin typeface="微软雅黑" panose="020b0503020204020204" charset="-122"/>
                <a:ea typeface="微软雅黑"/>
                <a:cs typeface="微软雅黑" panose="020b0503020204020204" charset="-122"/>
                <a:sym typeface="+mn-ea"/>
              </a:rPr>
              <a:t>②我国政府鼓励、支持、引导民营经济转变对外发展方式，着力培育开放型经济发展新优势，形成以技术、品牌、质量、服务为核心的出口竞争新优势，拓展对外贸易。</a:t>
            </a:r>
          </a:p>
          <a:p>
            <a:pPr lvl="0" indent="266700" algn="l">
              <a:lnSpc>
                <a:spcPct val="150000"/>
              </a:lnSpc>
              <a:buClrTx/>
              <a:buSzTx/>
              <a:buFontTx/>
            </a:pPr>
            <a:r>
              <a:rPr lang="zh-CN" sz="2400">
                <a:solidFill>
                  <a:schemeClr val="tx1"/>
                </a:solidFill>
                <a:latin typeface="微软雅黑" panose="020b0503020204020204" charset="-122"/>
                <a:ea typeface="微软雅黑"/>
                <a:cs typeface="微软雅黑" panose="020b0503020204020204" charset="-122"/>
                <a:sym typeface="+mn-ea"/>
              </a:rPr>
              <a:t>③我国政府应促进民营企业加强国际产能合作和技术合作，加快培育国际经济合作和竞争新优势，保护外商投资合法权益，实行高水平的贸易和投资自由化便利化政策，鼓励外资投资我国制造业。</a:t>
            </a:r>
          </a:p>
          <a:p>
            <a:pPr lvl="0" indent="266700" algn="l">
              <a:lnSpc>
                <a:spcPct val="150000"/>
              </a:lnSpc>
              <a:buClrTx/>
              <a:buSzTx/>
              <a:buFontTx/>
            </a:pPr>
            <a:r>
              <a:rPr lang="zh-CN" sz="2400">
                <a:solidFill>
                  <a:schemeClr val="tx1"/>
                </a:solidFill>
                <a:latin typeface="微软雅黑" panose="020b0503020204020204" charset="-122"/>
                <a:ea typeface="微软雅黑"/>
                <a:cs typeface="微软雅黑" panose="020b0503020204020204" charset="-122"/>
                <a:sym typeface="+mn-ea"/>
              </a:rPr>
              <a:t>④我国继续坚持对外开放的基本国策，坚持引进来和走出去相结合，坚持实施更大范围、更宽领域、更深层次对外开放，实现互利共赢。</a:t>
            </a:r>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27025" y="948690"/>
            <a:ext cx="11537315" cy="193802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latin typeface="宋体" panose="02010600030101010101" pitchFamily="2" charset="-122"/>
                <a:ea typeface="宋体" panose="02010600030101010101" pitchFamily="2" charset="-122"/>
                <a:cs typeface="宋体" panose="02010600030101010101" pitchFamily="2" charset="-122"/>
                <a:sym typeface="+mn-ea"/>
              </a:rPr>
              <a:t>3</a:t>
            </a:r>
            <a:r>
              <a:rPr lang="zh-CN" altLang="en-US" sz="2000">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（2023·天津·统考高考真题）阅读材料，回答问题。       土特产貌似普通，内有乾坤。</a:t>
            </a:r>
            <a:r>
              <a:rPr lang="en-US" altLang="zh-CN" sz="2000">
                <a:highlight>
                  <a:srgbClr val="00FF00"/>
                </a:highlight>
                <a:latin typeface="宋体" panose="02010600030101010101" pitchFamily="2" charset="-122"/>
                <a:ea typeface="宋体" panose="02010600030101010101" pitchFamily="2" charset="-122"/>
                <a:cs typeface="宋体" panose="02010600030101010101" pitchFamily="2" charset="-122"/>
                <a:sym typeface="+mn-ea"/>
              </a:rPr>
              <a:t>缺了</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highlight>
                  <a:srgbClr val="FF00FF"/>
                </a:highlight>
                <a:latin typeface="宋体" panose="02010600030101010101" pitchFamily="2" charset="-122"/>
                <a:ea typeface="宋体" panose="02010600030101010101" pitchFamily="2" charset="-122"/>
                <a:cs typeface="宋体" panose="02010600030101010101" pitchFamily="2" charset="-122"/>
                <a:sym typeface="+mn-ea"/>
              </a:rPr>
              <a:t>土</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”，产业根基不稳，</a:t>
            </a:r>
            <a:r>
              <a:rPr lang="en-US" altLang="zh-CN" sz="2000">
                <a:highlight>
                  <a:srgbClr val="00FF00"/>
                </a:highlight>
                <a:latin typeface="宋体" panose="02010600030101010101" pitchFamily="2" charset="-122"/>
                <a:ea typeface="宋体" panose="02010600030101010101" pitchFamily="2" charset="-122"/>
                <a:cs typeface="宋体" panose="02010600030101010101" pitchFamily="2" charset="-122"/>
                <a:sym typeface="+mn-ea"/>
              </a:rPr>
              <a:t>失去</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highlight>
                  <a:srgbClr val="FF00FF"/>
                </a:highlight>
                <a:latin typeface="宋体" panose="02010600030101010101" pitchFamily="2" charset="-122"/>
                <a:ea typeface="宋体" panose="02010600030101010101" pitchFamily="2" charset="-122"/>
                <a:cs typeface="宋体" panose="02010600030101010101" pitchFamily="2" charset="-122"/>
                <a:sym typeface="+mn-ea"/>
              </a:rPr>
              <a:t>特</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”竞争优势不足，</a:t>
            </a:r>
            <a:r>
              <a:rPr lang="en-US" altLang="zh-CN" sz="2000">
                <a:highlight>
                  <a:srgbClr val="00FF00"/>
                </a:highlight>
                <a:latin typeface="宋体" panose="02010600030101010101" pitchFamily="2" charset="-122"/>
                <a:ea typeface="宋体" panose="02010600030101010101" pitchFamily="2" charset="-122"/>
                <a:cs typeface="宋体" panose="02010600030101010101" pitchFamily="2" charset="-122"/>
                <a:sym typeface="+mn-ea"/>
              </a:rPr>
              <a:t>没有</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highlight>
                  <a:srgbClr val="FF00FF"/>
                </a:highlight>
                <a:latin typeface="宋体" panose="02010600030101010101" pitchFamily="2" charset="-122"/>
                <a:ea typeface="宋体" panose="02010600030101010101" pitchFamily="2" charset="-122"/>
                <a:cs typeface="宋体" panose="02010600030101010101" pitchFamily="2" charset="-122"/>
                <a:sym typeface="+mn-ea"/>
              </a:rPr>
              <a:t>产</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”，发展难以持续。做好“土特产”文章，要立足“土”，善用村里的山水草木、传统手艺等本土资源</a:t>
            </a:r>
            <a:r>
              <a:rPr lang="en-US" altLang="zh-CN" sz="2000">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突出“特”，既要扎根本地找亮点，还要跳出本地比较周边和全国</a:t>
            </a:r>
            <a:r>
              <a:rPr lang="en-US" altLang="zh-CN" sz="2000">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形成“产”，从源头种养延伸至加工、包装、销售等多个环节，从深耕一产拓展至三产融合</a:t>
            </a:r>
            <a:r>
              <a:rPr lang="en-US" altLang="zh-CN" sz="2000">
                <a:highlight>
                  <a:srgbClr val="FFFF00"/>
                </a:highlight>
                <a:latin typeface="宋体" panose="02010600030101010101" pitchFamily="2" charset="-122"/>
                <a:ea typeface="宋体" panose="02010600030101010101" pitchFamily="2" charset="-122"/>
                <a:cs typeface="宋体" panose="02010600030101010101" pitchFamily="2" charset="-122"/>
                <a:sym typeface="+mn-ea"/>
              </a:rPr>
              <a:t>。</a:t>
            </a:r>
            <a:r>
              <a:rPr lang="en-US" altLang="zh-CN" sz="2000">
                <a:latin typeface="宋体" panose="02010600030101010101" pitchFamily="2" charset="-122"/>
                <a:ea typeface="宋体" panose="02010600030101010101" pitchFamily="2" charset="-122"/>
                <a:cs typeface="宋体" panose="02010600030101010101" pitchFamily="2" charset="-122"/>
                <a:sym typeface="+mn-ea"/>
              </a:rPr>
              <a:t>      </a:t>
            </a:r>
            <a:r>
              <a:rPr lang="en-US" altLang="zh-CN" sz="20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结合材料，用联系的观点阐述如何做好“土特产”文章。
</a:t>
            </a:r>
          </a:p>
        </p:txBody>
      </p:sp>
      <p:graphicFrame>
        <p:nvGraphicFramePr>
          <p:cNvPr id="6" name="表格 5"/>
          <p:cNvGraphicFramePr>
            <a:graphicFrameLocks noGrp="1"/>
          </p:cNvGraphicFramePr>
          <p:nvPr>
            <p:custDataLst>
              <p:tags r:id="rId5"/>
            </p:custDataLst>
          </p:nvPr>
        </p:nvGraphicFramePr>
        <p:xfrm>
          <a:off x="643890" y="3429000"/>
          <a:ext cx="10354310" cy="2131060"/>
        </p:xfrm>
        <a:graphic>
          <a:graphicData uri="http://schemas.openxmlformats.org/drawingml/2006/table">
            <a:tbl>
              <a:tblPr firstRow="1" bandRow="1">
                <a:tableStyleId>{5C22544A-7EE6-4342-B048-85BDC9FD1C3A}</a:tableStyleId>
              </a:tblPr>
              <a:tblGrid>
                <a:gridCol w="2475865">
                  <a:extLst>
                    <a:ext uri="{9D8B030D-6E8A-4147-A177-3AD203B41FA5}">
                      <a16:colId xmlns:a16="http://schemas.microsoft.com/office/drawing/2014/main" val="20000"/>
                    </a:ext>
                  </a:extLst>
                </a:gridCol>
                <a:gridCol w="7878445">
                  <a:extLst>
                    <a:ext uri="{9D8B030D-6E8A-4147-A177-3AD203B41FA5}">
                      <a16:colId xmlns:a16="http://schemas.microsoft.com/office/drawing/2014/main" val="20001"/>
                    </a:ext>
                  </a:extLst>
                </a:gridCol>
              </a:tblGrid>
              <a:tr h="365760">
                <a:tc>
                  <a:txBody>
                    <a:bodyPr vert="horz" wrap="square"/>
                    <a:lstStyle/>
                    <a:p>
                      <a:pPr>
                        <a:buNone/>
                      </a:pPr>
                      <a:r>
                        <a:rPr lang="zh-CN" altLang="en-US" sz="1600" b="1">
                          <a:solidFill>
                            <a:schemeClr val="bg1"/>
                          </a:solidFill>
                          <a:latin typeface="微软雅黑" panose="020b0503020204020204" charset="-122"/>
                          <a:ea typeface="微软雅黑"/>
                        </a:rPr>
                        <a:t>知识范围</a:t>
                      </a:r>
                    </a:p>
                  </a:txBody>
                  <a:tcPr/>
                </a:tc>
                <a:tc>
                  <a:txBody>
                    <a:bodyPr vert="horz" wrap="square"/>
                    <a:lstStyle/>
                    <a:p>
                      <a:pPr>
                        <a:buNone/>
                      </a:pPr>
                      <a:r>
                        <a:rPr lang="zh-CN" sz="1600" b="1">
                          <a:solidFill>
                            <a:schemeClr val="bg1"/>
                          </a:solidFill>
                          <a:latin typeface="微软雅黑" panose="020b0503020204020204" charset="-122"/>
                          <a:ea typeface="微软雅黑"/>
                          <a:sym typeface="+mn-ea"/>
                        </a:rPr>
                        <a:t>《哲学与文化》联系观</a:t>
                      </a:r>
                    </a:p>
                  </a:txBody>
                  <a:tcPr/>
                </a:tc>
                <a:extLst>
                  <a:ext uri="{0D108BD9-81ED-4DB2-BD59-A6C34878D82A}">
                    <a16:rowId xmlns:a16="http://schemas.microsoft.com/office/drawing/2014/main" val="10000"/>
                  </a:ext>
                </a:extLst>
              </a:tr>
              <a:tr h="365760">
                <a:tc>
                  <a:txBody>
                    <a:bodyPr vert="horz" wrap="square"/>
                    <a:lstStyle/>
                    <a:p>
                      <a:pPr>
                        <a:buNone/>
                      </a:pPr>
                      <a:r>
                        <a:rPr lang="zh-CN" altLang="en-US" sz="1600" b="1">
                          <a:solidFill>
                            <a:schemeClr val="bg1"/>
                          </a:solidFill>
                          <a:latin typeface="微软雅黑" panose="020b0503020204020204" charset="-122"/>
                          <a:ea typeface="微软雅黑"/>
                        </a:rPr>
                        <a:t>题型</a:t>
                      </a:r>
                    </a:p>
                  </a:txBody>
                  <a:tcPr/>
                </a:tc>
                <a:tc>
                  <a:txBody>
                    <a:bodyPr vert="horz" wrap="square"/>
                    <a:lstStyle/>
                    <a:p>
                      <a:pPr>
                        <a:buNone/>
                      </a:pPr>
                      <a:r>
                        <a:rPr lang="zh-CN" altLang="en-US" sz="1600" b="1">
                          <a:solidFill>
                            <a:schemeClr val="bg1"/>
                          </a:solidFill>
                          <a:latin typeface="微软雅黑" panose="020b0503020204020204" charset="-122"/>
                          <a:ea typeface="微软雅黑"/>
                          <a:cs typeface="微软雅黑" panose="020b0503020204020204" charset="-122"/>
                        </a:rPr>
                        <a:t>措施启示类</a:t>
                      </a:r>
                      <a:r>
                        <a:rPr lang="en-US" altLang="zh-CN" sz="1600" b="1">
                          <a:solidFill>
                            <a:schemeClr val="bg1"/>
                          </a:solidFill>
                          <a:latin typeface="微软雅黑" panose="020b0503020204020204" charset="-122"/>
                          <a:ea typeface="微软雅黑"/>
                          <a:cs typeface="微软雅黑" panose="020b0503020204020204" charset="-122"/>
                        </a:rPr>
                        <a:t>——</a:t>
                      </a:r>
                      <a:r>
                        <a:rPr lang="zh-CN" altLang="en-US" sz="1600" b="1">
                          <a:solidFill>
                            <a:schemeClr val="bg1"/>
                          </a:solidFill>
                          <a:latin typeface="微软雅黑" panose="020b0503020204020204" charset="-122"/>
                          <a:ea typeface="微软雅黑"/>
                          <a:cs typeface="微软雅黑" panose="020b0503020204020204" charset="-122"/>
                        </a:rPr>
                        <a:t>如何</a:t>
                      </a:r>
                    </a:p>
                  </a:txBody>
                  <a:tcPr/>
                </a:tc>
                <a:extLst>
                  <a:ext uri="{0D108BD9-81ED-4DB2-BD59-A6C34878D82A}">
                    <a16:rowId xmlns:a16="http://schemas.microsoft.com/office/drawing/2014/main" val="10001"/>
                  </a:ext>
                </a:extLst>
              </a:tr>
              <a:tr h="365760">
                <a:tc>
                  <a:txBody>
                    <a:bodyPr vert="horz" wrap="square"/>
                    <a:lstStyle/>
                    <a:p>
                      <a:pPr>
                        <a:buNone/>
                      </a:pPr>
                      <a:r>
                        <a:rPr lang="zh-CN" altLang="en-US" sz="1600" b="1">
                          <a:solidFill>
                            <a:srgbClr val="FF0000"/>
                          </a:solidFill>
                          <a:latin typeface="微软雅黑" panose="020b0503020204020204" charset="-122"/>
                          <a:ea typeface="微软雅黑"/>
                        </a:rPr>
                        <a:t>主体</a:t>
                      </a:r>
                    </a:p>
                  </a:txBody>
                  <a:tcPr/>
                </a:tc>
                <a:tc>
                  <a:txBody>
                    <a:bodyPr vert="horz" wrap="square"/>
                    <a:lstStyle/>
                    <a:p>
                      <a:pPr>
                        <a:buNone/>
                      </a:pPr>
                      <a:r>
                        <a:rPr lang="zh-CN" altLang="en-US" sz="1600" b="1">
                          <a:solidFill>
                            <a:srgbClr val="FF0000"/>
                          </a:solidFill>
                          <a:latin typeface="微软雅黑" panose="020b0503020204020204" charset="-122"/>
                          <a:ea typeface="微软雅黑"/>
                          <a:sym typeface="+mn-ea"/>
                        </a:rPr>
                        <a:t>政府、行业、产业、企业</a:t>
                      </a:r>
                      <a:r>
                        <a:rPr lang="en-US" altLang="zh-CN" sz="1600" b="1">
                          <a:solidFill>
                            <a:srgbClr val="FF0000"/>
                          </a:solidFill>
                          <a:latin typeface="微软雅黑" panose="020b0503020204020204" charset="-122"/>
                          <a:ea typeface="微软雅黑"/>
                          <a:sym typeface="+mn-ea"/>
                        </a:rPr>
                        <a:t>……</a:t>
                      </a:r>
                    </a:p>
                  </a:txBody>
                  <a:tcPr/>
                </a:tc>
                <a:extLst>
                  <a:ext uri="{0D108BD9-81ED-4DB2-BD59-A6C34878D82A}">
                    <a16:rowId xmlns:a16="http://schemas.microsoft.com/office/drawing/2014/main" val="10002"/>
                  </a:ext>
                </a:extLst>
              </a:tr>
              <a:tr h="365760">
                <a:tc>
                  <a:txBody>
                    <a:bodyPr vert="horz" wrap="square"/>
                    <a:lstStyle/>
                    <a:p>
                      <a:pPr>
                        <a:buNone/>
                      </a:pPr>
                      <a:r>
                        <a:rPr lang="zh-CN" sz="1600" b="1">
                          <a:solidFill>
                            <a:schemeClr val="tx1"/>
                          </a:solidFill>
                          <a:latin typeface="微软雅黑" panose="020b0503020204020204" charset="-122"/>
                          <a:ea typeface="微软雅黑"/>
                          <a:cs typeface="微软雅黑" panose="020b0503020204020204" charset="-122"/>
                        </a:rPr>
                        <a:t>答题方向</a:t>
                      </a:r>
                    </a:p>
                  </a:txBody>
                  <a:tcPr/>
                </a:tc>
                <a:tc>
                  <a:txBody>
                    <a:bodyPr vert="horz" wrap="square"/>
                    <a:lstStyle/>
                    <a:p>
                      <a:pPr algn="l">
                        <a:buClrTx/>
                        <a:buSzTx/>
                        <a:buFontTx/>
                        <a:buNone/>
                      </a:pPr>
                      <a:r>
                        <a:rPr lang="zh-CN" sz="1600" b="1">
                          <a:solidFill>
                            <a:schemeClr val="tx1"/>
                          </a:solidFill>
                          <a:latin typeface="微软雅黑" panose="020b0503020204020204" charset="-122"/>
                          <a:ea typeface="微软雅黑"/>
                          <a:cs typeface="微软雅黑" panose="020b0503020204020204" charset="-122"/>
                          <a:sym typeface="+mn-ea"/>
                        </a:rPr>
                        <a:t>如何做好“土特产”文章</a:t>
                      </a:r>
                    </a:p>
                  </a:txBody>
                  <a:tcPr/>
                </a:tc>
                <a:extLst>
                  <a:ext uri="{0D108BD9-81ED-4DB2-BD59-A6C34878D82A}">
                    <a16:rowId xmlns:a16="http://schemas.microsoft.com/office/drawing/2014/main" val="10003"/>
                  </a:ext>
                </a:extLst>
              </a:tr>
              <a:tr h="668020">
                <a:tc>
                  <a:txBody>
                    <a:bodyPr vert="horz" wrap="square"/>
                    <a:lstStyle/>
                    <a:p>
                      <a:pPr>
                        <a:buNone/>
                      </a:pPr>
                      <a:r>
                        <a:rPr lang="zh-CN" altLang="en-US" sz="1600" b="1">
                          <a:latin typeface="微软雅黑" panose="020b0503020204020204" charset="-122"/>
                          <a:ea typeface="微软雅黑"/>
                          <a:cs typeface="微软雅黑" panose="020b0503020204020204" charset="-122"/>
                        </a:rPr>
                        <a:t>规范格式（</a:t>
                      </a:r>
                      <a:r>
                        <a:rPr lang="zh-CN" altLang="en-US" sz="1600" b="1">
                          <a:highlight>
                            <a:srgbClr val="FFFF00"/>
                          </a:highlight>
                          <a:latin typeface="微软雅黑" panose="020b0503020204020204" charset="-122"/>
                          <a:ea typeface="微软雅黑"/>
                          <a:cs typeface="微软雅黑" panose="020b0503020204020204" charset="-122"/>
                        </a:rPr>
                        <a:t>措施</a:t>
                      </a:r>
                      <a:r>
                        <a:rPr lang="zh-CN" altLang="en-US" sz="1600" b="1">
                          <a:latin typeface="微软雅黑" panose="020b0503020204020204" charset="-122"/>
                          <a:ea typeface="微软雅黑"/>
                          <a:cs typeface="微软雅黑" panose="020b0503020204020204" charset="-122"/>
                        </a:rPr>
                        <a:t>＋意义、理论</a:t>
                      </a:r>
                      <a:r>
                        <a:rPr lang="en-US" altLang="zh-CN" sz="1600" b="1">
                          <a:latin typeface="微软雅黑" panose="020b0503020204020204" charset="-122"/>
                          <a:ea typeface="微软雅黑"/>
                          <a:cs typeface="微软雅黑" panose="020b0503020204020204" charset="-122"/>
                        </a:rPr>
                        <a:t>+</a:t>
                      </a:r>
                      <a:r>
                        <a:rPr lang="zh-CN" altLang="en-US" sz="1600" b="1">
                          <a:latin typeface="微软雅黑" panose="020b0503020204020204" charset="-122"/>
                          <a:ea typeface="微软雅黑"/>
                          <a:cs typeface="微软雅黑" panose="020b0503020204020204" charset="-122"/>
                        </a:rPr>
                        <a:t>材料）</a:t>
                      </a:r>
                    </a:p>
                  </a:txBody>
                  <a:tcPr/>
                </a:tc>
                <a:tc>
                  <a:txBody>
                    <a:bodyPr vert="horz" wrap="square"/>
                    <a:lstStyle/>
                    <a:p>
                      <a:pPr>
                        <a:buNone/>
                      </a:pPr>
                      <a:r>
                        <a:rPr lang="en-US" altLang="zh-CN" sz="1600">
                          <a:solidFill>
                            <a:schemeClr val="tx1"/>
                          </a:solidFill>
                          <a:latin typeface="微软雅黑" panose="020b0503020204020204" charset="-122"/>
                          <a:ea typeface="微软雅黑"/>
                          <a:cs typeface="微软雅黑" panose="020b0503020204020204" charset="-122"/>
                          <a:sym typeface="+mn-ea"/>
                        </a:rPr>
                        <a:t>     </a:t>
                      </a:r>
                      <a:r>
                        <a:rPr lang="zh-CN" sz="1600">
                          <a:solidFill>
                            <a:schemeClr val="tx1"/>
                          </a:solidFill>
                          <a:latin typeface="微软雅黑" panose="020b0503020204020204" charset="-122"/>
                          <a:ea typeface="微软雅黑"/>
                          <a:cs typeface="微软雅黑" panose="020b0503020204020204" charset="-122"/>
                          <a:sym typeface="+mn-ea"/>
                        </a:rPr>
                        <a:t>原理</a:t>
                      </a:r>
                      <a:r>
                        <a:rPr lang="en-US" altLang="zh-CN" sz="1600">
                          <a:solidFill>
                            <a:schemeClr val="tx1"/>
                          </a:solidFill>
                          <a:latin typeface="微软雅黑" panose="020b0503020204020204" charset="-122"/>
                          <a:ea typeface="微软雅黑"/>
                          <a:cs typeface="微软雅黑" panose="020b0503020204020204" charset="-122"/>
                          <a:sym typeface="+mn-ea"/>
                        </a:rPr>
                        <a:t>+</a:t>
                      </a:r>
                      <a:r>
                        <a:rPr lang="zh-CN" altLang="en-US" sz="1600">
                          <a:solidFill>
                            <a:schemeClr val="tx1"/>
                          </a:solidFill>
                          <a:latin typeface="微软雅黑" panose="020b0503020204020204" charset="-122"/>
                          <a:ea typeface="微软雅黑"/>
                          <a:cs typeface="微软雅黑" panose="020b0503020204020204" charset="-122"/>
                          <a:sym typeface="+mn-ea"/>
                        </a:rPr>
                        <a:t>方法论</a:t>
                      </a:r>
                      <a:r>
                        <a:rPr lang="en-US" altLang="zh-CN" sz="1600">
                          <a:solidFill>
                            <a:schemeClr val="tx1"/>
                          </a:solidFill>
                          <a:latin typeface="微软雅黑" panose="020b0503020204020204" charset="-122"/>
                          <a:ea typeface="微软雅黑"/>
                          <a:cs typeface="微软雅黑" panose="020b0503020204020204" charset="-122"/>
                          <a:sym typeface="+mn-ea"/>
                        </a:rPr>
                        <a:t>+</a:t>
                      </a:r>
                      <a:r>
                        <a:rPr lang="zh-CN" altLang="en-US" sz="1600">
                          <a:solidFill>
                            <a:schemeClr val="tx1"/>
                          </a:solidFill>
                          <a:latin typeface="微软雅黑" panose="020b0503020204020204" charset="-122"/>
                          <a:ea typeface="微软雅黑"/>
                          <a:cs typeface="微软雅黑" panose="020b0503020204020204" charset="-122"/>
                          <a:sym typeface="+mn-ea"/>
                        </a:rPr>
                        <a:t>材料（</a:t>
                      </a:r>
                      <a:r>
                        <a:rPr lang="zh-CN" sz="1600">
                          <a:solidFill>
                            <a:schemeClr val="tx1"/>
                          </a:solidFill>
                          <a:latin typeface="微软雅黑" panose="020b0503020204020204" charset="-122"/>
                          <a:ea typeface="微软雅黑"/>
                          <a:cs typeface="微软雅黑" panose="020b0503020204020204" charset="-122"/>
                          <a:sym typeface="+mn-ea"/>
                        </a:rPr>
                        <a:t>从“土”“特”“产”三个方面共同发力）</a:t>
                      </a:r>
                      <a:endParaRPr lang="zh-CN" altLang="en-US" sz="1600">
                        <a:solidFill>
                          <a:schemeClr val="tx1"/>
                        </a:solidFill>
                        <a:latin typeface="微软雅黑" panose="020b0503020204020204" charset="-122"/>
                        <a:ea typeface="微软雅黑"/>
                        <a:cs typeface="微软雅黑" panose="020b0503020204020204" charset="-122"/>
                        <a:sym typeface="+mn-ea"/>
                      </a:endParaRPr>
                    </a:p>
                    <a:p>
                      <a:pPr>
                        <a:buNone/>
                      </a:pPr>
                      <a:r>
                        <a:rPr lang="zh-CN" sz="1600" b="1">
                          <a:solidFill>
                            <a:schemeClr val="tx1"/>
                          </a:solidFill>
                          <a:latin typeface="微软雅黑" panose="020b0503020204020204" charset="-122"/>
                          <a:ea typeface="微软雅黑"/>
                          <a:cs typeface="微软雅黑" panose="020b0503020204020204" charset="-122"/>
                          <a:sym typeface="+mn-ea"/>
                        </a:rPr>
                        <a:t> </a:t>
                      </a:r>
                      <a:r>
                        <a:rPr lang="en-US" altLang="zh-CN" sz="1600" b="1">
                          <a:solidFill>
                            <a:schemeClr val="tx1"/>
                          </a:solidFill>
                          <a:latin typeface="微软雅黑" panose="020b0503020204020204" charset="-122"/>
                          <a:ea typeface="微软雅黑"/>
                          <a:cs typeface="微软雅黑" panose="020b0503020204020204" charset="-122"/>
                          <a:sym typeface="+mn-ea"/>
                        </a:rPr>
                        <a:t>……</a:t>
                      </a:r>
                    </a:p>
                  </a:txBody>
                  <a:tcPr/>
                </a:tc>
                <a:extLst>
                  <a:ext uri="{0D108BD9-81ED-4DB2-BD59-A6C34878D82A}">
                    <a16:rowId xmlns:a16="http://schemas.microsoft.com/office/drawing/2014/main" val="10004"/>
                  </a:ext>
                </a:extLst>
              </a:tr>
            </a:tbl>
          </a:graphicData>
        </a:graphic>
      </p:graphicFrame>
    </p:spTree>
    <p:custDataLst>
      <p:tags r:id="rId6"/>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526415" y="1721485"/>
            <a:ext cx="11306810" cy="396938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66700" algn="l">
              <a:lnSpc>
                <a:spcPct val="150000"/>
              </a:lnSpc>
              <a:buClrTx/>
              <a:buSzTx/>
              <a:buFontTx/>
            </a:pPr>
            <a:r>
              <a:rPr lang="zh-CN" sz="2400">
                <a:solidFill>
                  <a:srgbClr val="FF0000"/>
                </a:solidFill>
                <a:latin typeface="微软雅黑" panose="020b0503020204020204" charset="-122"/>
                <a:ea typeface="微软雅黑"/>
                <a:cs typeface="微软雅黑" panose="020b0503020204020204" charset="-122"/>
                <a:sym typeface="+mn-ea"/>
              </a:rPr>
              <a:t>【参考答案】</a:t>
            </a:r>
          </a:p>
          <a:p>
            <a:pPr lvl="0" indent="266700" algn="l">
              <a:lnSpc>
                <a:spcPct val="150000"/>
              </a:lnSpc>
              <a:buClrTx/>
              <a:buSzTx/>
              <a:buFontTx/>
            </a:pPr>
            <a:r>
              <a:rPr lang="zh-CN" sz="2400">
                <a:solidFill>
                  <a:schemeClr val="tx1"/>
                </a:solidFill>
                <a:latin typeface="Calibri"/>
                <a:ea typeface="微软雅黑"/>
                <a:cs typeface="微软雅黑" panose="020b0503020204020204" charset="-122"/>
                <a:sym typeface="+mn-ea"/>
              </a:rPr>
              <a:t>①</a:t>
            </a:r>
            <a:r>
              <a:rPr lang="zh-CN" sz="2400">
                <a:solidFill>
                  <a:schemeClr val="tx1"/>
                </a:solidFill>
                <a:latin typeface="微软雅黑" panose="020b0503020204020204" charset="-122"/>
                <a:ea typeface="微软雅黑"/>
                <a:cs typeface="微软雅黑" panose="020b0503020204020204" charset="-122"/>
                <a:sym typeface="+mn-ea"/>
              </a:rPr>
              <a:t>做好“土特产”文章要把握联系的普遍性、多样性、客观性，处理好整体和部分的关系。</a:t>
            </a:r>
          </a:p>
          <a:p>
            <a:pPr lvl="0" indent="266700" algn="l">
              <a:lnSpc>
                <a:spcPct val="150000"/>
              </a:lnSpc>
              <a:buClrTx/>
              <a:buSzTx/>
              <a:buFontTx/>
            </a:pPr>
            <a:r>
              <a:rPr lang="zh-CN" sz="2400">
                <a:solidFill>
                  <a:schemeClr val="tx1"/>
                </a:solidFill>
                <a:latin typeface="Calibri"/>
                <a:ea typeface="微软雅黑"/>
                <a:cs typeface="微软雅黑" panose="020b0503020204020204" charset="-122"/>
                <a:sym typeface="+mn-ea"/>
              </a:rPr>
              <a:t>②</a:t>
            </a:r>
            <a:r>
              <a:rPr lang="zh-CN" sz="2400">
                <a:solidFill>
                  <a:schemeClr val="tx1"/>
                </a:solidFill>
                <a:latin typeface="微软雅黑" panose="020b0503020204020204" charset="-122"/>
                <a:ea typeface="微软雅黑"/>
                <a:cs typeface="微软雅黑" panose="020b0503020204020204" charset="-122"/>
                <a:sym typeface="+mn-ea"/>
              </a:rPr>
              <a:t>既要处理好“土”“特”“产”之间的关系，从“土”“特”“产”三个方面共同发力，又要处理好“土”“特”“产”各自内部关系，如要利用好本土固有的自然资源、文化资源优势，要在与周边和全国的比较中突出本地的特色,要形成完整的产业链条,促进乡村全面振兴。</a:t>
            </a:r>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163830" y="752475"/>
            <a:ext cx="11914505" cy="563118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l" fontAlgn="auto">
              <a:lnSpc>
                <a:spcPct val="150000"/>
              </a:lnSpc>
              <a:buClrTx/>
              <a:buSzTx/>
              <a:buFontTx/>
            </a:pPr>
            <a:r>
              <a:rPr lang="en-US" altLang="zh-CN" sz="2400">
                <a:latin typeface="宋体" panose="02010600030101010101" pitchFamily="2" charset="-122"/>
                <a:ea typeface="宋体" panose="02010600030101010101" pitchFamily="2" charset="-122"/>
                <a:cs typeface="宋体" panose="02010600030101010101" pitchFamily="2" charset="-122"/>
                <a:sym typeface="+mn-ea"/>
              </a:rPr>
              <a:t>4</a:t>
            </a:r>
            <a:r>
              <a:rPr lang="zh-CN" altLang="en-US" sz="2400">
                <a:latin typeface="宋体" panose="02010600030101010101" pitchFamily="2" charset="-122"/>
                <a:ea typeface="宋体" panose="02010600030101010101" pitchFamily="2" charset="-122"/>
                <a:cs typeface="宋体" panose="02010600030101010101" pitchFamily="2" charset="-122"/>
                <a:sym typeface="+mn-ea"/>
              </a:rPr>
              <a:t>、</a:t>
            </a:r>
            <a:r>
              <a:rPr lang="en-US" altLang="zh-CN" sz="2400">
                <a:latin typeface="宋体" panose="02010600030101010101" pitchFamily="2" charset="-122"/>
                <a:ea typeface="宋体" panose="02010600030101010101" pitchFamily="2" charset="-122"/>
                <a:cs typeface="宋体" panose="02010600030101010101" pitchFamily="2" charset="-122"/>
                <a:sym typeface="+mn-ea"/>
              </a:rPr>
              <a:t>（2023·海南·统考高考真题）阅读材料，完成下列问题。    2022年，全球网友通过中国“野象旅行团”影像纪实，看到小象落草降生、象群来到居民院子用长鼻子打开水龙头排队喝水，看到当地政府及时疏导、沿途居民友好相让，象群在绿水青山之间安然北上……镜头里的象群悠然自得，百姓脱贫后生活幸福，人与自然和谐相处，让无数网友产生共鸣。近年来，国内涌现出许多优秀影像作品，有的以纪实手法，深入田间地头，记录中国发展的奋进之路；有的以科幻题材，反映中华民族自强不息的奋斗精神和同舟共济的互助理念；有的以动漫形式，扎根传统沃土，传播民族文化……这些作品展现了可信可爱可敬的中国形象，让更多人喜欢聆听中国故事。</a:t>
            </a:r>
            <a:r>
              <a:rPr lang="en-US" altLang="zh-CN" sz="24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结合材料，运用发展中国特色社会主义文化知识，为影像作品讲好中国故事提三条建议。
</a:t>
            </a:r>
          </a:p>
        </p:txBody>
      </p:sp>
    </p:spTree>
    <p:custDataLst>
      <p:tags r:id="rId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94970" y="1886585"/>
            <a:ext cx="11235690" cy="33229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66700" algn="l">
              <a:lnSpc>
                <a:spcPct val="150000"/>
              </a:lnSpc>
              <a:buClrTx/>
              <a:buSzTx/>
              <a:buFontTx/>
            </a:pPr>
            <a:r>
              <a:rPr lang="zh-CN" sz="2800">
                <a:solidFill>
                  <a:srgbClr val="FF0000"/>
                </a:solidFill>
                <a:latin typeface="微软雅黑" panose="020b0503020204020204" charset="-122"/>
                <a:ea typeface="微软雅黑"/>
                <a:cs typeface="微软雅黑" panose="020b0503020204020204" charset="-122"/>
                <a:sym typeface="+mn-ea"/>
              </a:rPr>
              <a:t>【参考答案】</a:t>
            </a:r>
          </a:p>
          <a:p>
            <a:pPr lvl="0" indent="266700" algn="l">
              <a:lnSpc>
                <a:spcPct val="150000"/>
              </a:lnSpc>
              <a:buClrTx/>
              <a:buSzTx/>
              <a:buFontTx/>
            </a:pPr>
            <a:r>
              <a:rPr lang="zh-CN" sz="2800">
                <a:solidFill>
                  <a:schemeClr val="tx1"/>
                </a:solidFill>
                <a:latin typeface="微软雅黑" panose="020b0503020204020204" charset="-122"/>
                <a:ea typeface="微软雅黑"/>
                <a:cs typeface="微软雅黑" panose="020b0503020204020204" charset="-122"/>
                <a:sym typeface="+mn-ea"/>
              </a:rPr>
              <a:t>①坚持以人民为中心的创作导向，创作出人民喜闻乐见的影像作品。②继承和弘扬中华优秀传统文化，推动中华优秀传统文化创造性转化创新性发展。③弘扬主旋律，传播正能量，坚定文化自信，讲好中国故事。
</a:t>
            </a:r>
          </a:p>
        </p:txBody>
      </p:sp>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4294967295"/>
            <p:custDataLst>
              <p:tags r:id="rId3"/>
            </p:custDataLst>
          </p:nvPr>
        </p:nvSpPr>
        <p:spPr>
          <a:xfrm>
            <a:off x="1040130" y="197485"/>
            <a:ext cx="10852150" cy="637540"/>
          </a:xfrm>
        </p:spPr>
        <p:txBody>
          <a:bodyPr>
            <a:normAutofit/>
          </a:bodyPr>
          <a:lstStyle/>
          <a:p>
            <a:pPr algn="ctr"/>
            <a:r>
              <a:rPr lang="zh-CN" altLang="en-US" sz="2800">
                <a:solidFill>
                  <a:srgbClr val="C00000"/>
                </a:solidFill>
                <a:latin typeface="隶书" panose="02010509060101010101" pitchFamily="49" charset="-122"/>
                <a:ea typeface="隶书" panose="02010509060101010101" pitchFamily="49" charset="-122"/>
                <a:sym typeface="+mn-ea"/>
              </a:rPr>
              <a:t>天生我材必有用，沉着冷静定成功！</a:t>
            </a:r>
          </a:p>
        </p:txBody>
      </p:sp>
      <p:sp>
        <p:nvSpPr>
          <p:cNvPr id="3" name="文本框 2"/>
          <p:cNvSpPr txBox="1"/>
          <p:nvPr>
            <p:custDataLst>
              <p:tags r:id="rId4"/>
            </p:custDataLst>
          </p:nvPr>
        </p:nvSpPr>
        <p:spPr>
          <a:xfrm>
            <a:off x="394970" y="251460"/>
            <a:ext cx="1857375" cy="583565"/>
          </a:xfrm>
          <a:prstGeom prst="rect">
            <a:avLst/>
          </a:prstGeom>
          <a:solidFill>
            <a:schemeClr val="tx2">
              <a:lumMod val="7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bg1"/>
                </a:solidFill>
                <a:latin typeface="隶书" panose="02010509060101010101" pitchFamily="49" charset="-122"/>
                <a:ea typeface="隶书" panose="02010509060101010101" pitchFamily="49" charset="-122"/>
              </a:rPr>
              <a:t>真题对接</a:t>
            </a:r>
          </a:p>
        </p:txBody>
      </p:sp>
      <p:sp>
        <p:nvSpPr>
          <p:cNvPr id="100" name="文本框 99"/>
          <p:cNvSpPr txBox="1"/>
          <p:nvPr/>
        </p:nvSpPr>
        <p:spPr>
          <a:xfrm>
            <a:off x="394970" y="1040765"/>
            <a:ext cx="11271250" cy="163004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r>
              <a:rPr lang="en-US" altLang="zh-CN" sz="2000" b="0">
                <a:solidFill>
                  <a:srgbClr val="000000"/>
                </a:solidFill>
                <a:ea typeface="宋体" panose="02010600030101010101" pitchFamily="2" charset="-122"/>
              </a:rPr>
              <a:t>5</a:t>
            </a:r>
            <a:r>
              <a:rPr lang="zh-CN" altLang="en-US" sz="2000" b="0">
                <a:solidFill>
                  <a:srgbClr val="000000"/>
                </a:solidFill>
                <a:ea typeface="宋体" panose="02010600030101010101" pitchFamily="2" charset="-122"/>
              </a:rPr>
              <a:t>、</a:t>
            </a:r>
            <a:r>
              <a:rPr lang="zh-CN" sz="2000" b="0">
                <a:solidFill>
                  <a:srgbClr val="000000"/>
                </a:solidFill>
                <a:ea typeface="宋体" panose="02010600030101010101" pitchFamily="2" charset="-122"/>
              </a:rPr>
              <a:t>（</a:t>
            </a:r>
            <a:r>
              <a:rPr lang="en-US" sz="2000" b="0">
                <a:solidFill>
                  <a:srgbClr val="000000"/>
                </a:solidFill>
                <a:latin typeface="Times New Roman" panose="02020603050405020304" charset="0"/>
                <a:ea typeface="宋体" panose="02010600030101010101" pitchFamily="2" charset="-122"/>
              </a:rPr>
              <a:t>2023</a:t>
            </a:r>
            <a:r>
              <a:rPr lang="en-US" sz="2000" b="0">
                <a:latin typeface="Times New Roman" panose="02020603050405020304" charset="0"/>
                <a:ea typeface="宋体" panose="02010600030101010101" pitchFamily="2" charset="-122"/>
              </a:rPr>
              <a:t>•</a:t>
            </a:r>
            <a:r>
              <a:rPr lang="zh-CN" sz="2000" b="0">
                <a:solidFill>
                  <a:srgbClr val="000000"/>
                </a:solidFill>
                <a:ea typeface="宋体" panose="02010600030101010101" pitchFamily="2" charset="-122"/>
              </a:rPr>
              <a:t>北京高考真题）战略问题是一个政党、一个国家的根本性问题。</a:t>
            </a:r>
            <a:r>
              <a:rPr lang="zh-CN" sz="2000" b="0">
                <a:solidFill>
                  <a:srgbClr val="000000"/>
                </a:solidFill>
                <a:ea typeface="楷体" panose="02010609060101010101" charset="-122"/>
              </a:rPr>
              <a:t>在党的二十大报告中，多次强调</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战略</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中华民族伟大复兴战略全局</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全面建成社会主义现代化强国，总的战略安排是分两步走</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保持战略定力</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新的战略机遇</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作出科学完整的战略部署</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采取一系列战略性举措</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把握大趋势、下好</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先手棋</a:t>
            </a:r>
            <a:r>
              <a:rPr lang="en-US" sz="2000" b="0">
                <a:solidFill>
                  <a:srgbClr val="000000"/>
                </a:solidFill>
                <a:latin typeface="Times New Roman" panose="02020603050405020304" charset="0"/>
                <a:ea typeface="楷体" panose="02010609060101010101" charset="-122"/>
              </a:rPr>
              <a:t>”</a:t>
            </a:r>
            <a:r>
              <a:rPr lang="zh-CN" sz="2000" b="0">
                <a:solidFill>
                  <a:srgbClr val="000000"/>
                </a:solidFill>
                <a:ea typeface="楷体" panose="02010609060101010101" charset="-122"/>
              </a:rPr>
              <a:t>，正是战略上的前瞻性思考，使我国在面对不确定性因素时能应对自如。
</a:t>
            </a:r>
            <a:endParaRPr lang="zh-CN" altLang="en-US" sz="2000" b="0">
              <a:solidFill>
                <a:srgbClr val="000000"/>
              </a:solidFill>
              <a:ea typeface="楷体" panose="02010609060101010101" charset="-122"/>
            </a:endParaRPr>
          </a:p>
        </p:txBody>
      </p:sp>
      <p:graphicFrame>
        <p:nvGraphicFramePr>
          <p:cNvPr id="2" name="表格 1"/>
          <p:cNvGraphicFramePr>
            <a:graphicFrameLocks noGrp="1"/>
          </p:cNvGraphicFramePr>
          <p:nvPr>
            <p:custDataLst>
              <p:tags r:id="rId5"/>
            </p:custDataLst>
          </p:nvPr>
        </p:nvGraphicFramePr>
        <p:xfrm>
          <a:off x="828675" y="2670175"/>
          <a:ext cx="5490845" cy="2109470"/>
        </p:xfrm>
        <a:graphic>
          <a:graphicData uri="http://schemas.openxmlformats.org/drawingml/2006/table">
            <a:tbl>
              <a:tblPr/>
              <a:tblGrid>
                <a:gridCol w="5490845">
                  <a:extLst>
                    <a:ext uri="{9D8B030D-6E8A-4147-A177-3AD203B41FA5}">
                      <a16:colId xmlns:a16="http://schemas.microsoft.com/office/drawing/2014/main" val="20000"/>
                    </a:ext>
                  </a:extLst>
                </a:gridCol>
              </a:tblGrid>
              <a:tr h="826135">
                <a:tc>
                  <a:txBody>
                    <a:bodyPr vert="horz" wrap="square"/>
                    <a:lstStyle/>
                    <a:p>
                      <a:pPr indent="0">
                        <a:buNone/>
                      </a:pPr>
                      <a:r>
                        <a:rPr lang="en-US" sz="1400" b="0">
                          <a:solidFill>
                            <a:srgbClr val="000000"/>
                          </a:solidFill>
                          <a:latin typeface="Times New Roman" panose="02020603050405020304" charset="0"/>
                          <a:cs typeface="Times New Roman" panose="02020603050405020304" charset="0"/>
                        </a:rPr>
                        <a:t>我国的一系列重要战略：</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科教兴国战略。</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创新驱动发展战略。</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乡村振兴战略。</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a:t>
                      </a:r>
                      <a:endParaRPr lang="en-US" altLang="en-US" sz="1400" b="0">
                        <a:solidFill>
                          <a:srgbClr val="000000"/>
                        </a:solidFill>
                        <a:latin typeface="Times New Roman" panose="02020603050405020304" charset="0"/>
                        <a:ea typeface="Times New Roman" panose="02020603050405020304" charset="0"/>
                        <a:cs typeface="Times New Roman" panose="02020603050405020304"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83335">
                <a:tc>
                  <a:txBody>
                    <a:bodyPr vert="horz" wrap="square"/>
                    <a:lstStyle/>
                    <a:p>
                      <a:pPr indent="0">
                        <a:buNone/>
                      </a:pPr>
                      <a:r>
                        <a:rPr lang="en-US" sz="1400" b="0">
                          <a:solidFill>
                            <a:srgbClr val="000000"/>
                          </a:solidFill>
                          <a:latin typeface="Times New Roman" panose="02020603050405020304" charset="0"/>
                          <a:cs typeface="Times New Roman" panose="02020603050405020304" charset="0"/>
                        </a:rPr>
                        <a:t>我国发展的诸多战略性有利条件：</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中国共产党的坚强领导。</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中国特色社会主义制度的显著优势。</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持续快速发展积累的坚实基础。</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长期稳定的社会环境。</a:t>
                      </a:r>
                      <a:r>
                        <a:rPr lang="en-US" sz="1400" b="0">
                          <a:solidFill>
                            <a:srgbClr val="000000"/>
                          </a:solidFill>
                          <a:latin typeface="Cambria Math" panose="02040503050406030204" charset="0"/>
                          <a:cs typeface="Cambria Math" panose="02040503050406030204" charset="0"/>
                        </a:rPr>
                        <a:t>◆</a:t>
                      </a:r>
                      <a:r>
                        <a:rPr lang="en-US" sz="1400" b="0">
                          <a:solidFill>
                            <a:srgbClr val="000000"/>
                          </a:solidFill>
                          <a:latin typeface="Times New Roman" panose="02020603050405020304" charset="0"/>
                          <a:cs typeface="Times New Roman" panose="02020603050405020304" charset="0"/>
                        </a:rPr>
                        <a:t>自信自强的精神力量。</a:t>
                      </a:r>
                      <a:endParaRPr lang="en-US" altLang="en-US" sz="1400" b="0">
                        <a:solidFill>
                          <a:srgbClr val="000000"/>
                        </a:solidFill>
                        <a:latin typeface="Times New Roman" panose="02020603050405020304" charset="0"/>
                        <a:ea typeface="Times New Roman" panose="02020603050405020304" charset="0"/>
                        <a:cs typeface="Times New Roman" panose="02020603050405020304" charset="0"/>
                      </a:endParaRPr>
                    </a:p>
                  </a:txBody>
                  <a:tcPr marL="76200" marR="76200" marT="47625" marB="47625"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4" name="文本框 3"/>
          <p:cNvSpPr txBox="1"/>
          <p:nvPr/>
        </p:nvSpPr>
        <p:spPr>
          <a:xfrm>
            <a:off x="686435" y="4965065"/>
            <a:ext cx="11022965" cy="92202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a:r>
              <a:rPr lang="zh-CN" b="1">
                <a:solidFill>
                  <a:srgbClr val="FF0000"/>
                </a:solidFill>
                <a:ea typeface="宋体" panose="02010600030101010101" pitchFamily="2" charset="-122"/>
              </a:rPr>
              <a:t>以材料中的一个重要战略为例，综合运用所学，分析上述战略性有利条件在全面建设社会主义现代化国家中是如何发挥作用的。
</a:t>
            </a:r>
            <a:endParaRPr lang="zh-CN" altLang="en-US" b="1">
              <a:solidFill>
                <a:srgbClr val="FF0000"/>
              </a:solidFill>
              <a:ea typeface="宋体" panose="02010600030101010101" pitchFamily="2" charset="-122"/>
            </a:endParaRPr>
          </a:p>
        </p:txBody>
      </p:sp>
    </p:spTree>
    <p:custDataLst>
      <p:tags r:id="rId6"/>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https://d.book118.com/235134142020011113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6.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3743"/>
  <p:tag name="KSO_WM_TEMPLATE_MASTER_THUMB_INDEX" val="12"/>
  <p:tag name="KSO_WM_TEMPLATE_MASTER_TYPE" val="1"/>
  <p:tag name="KSO_WM_TEMPLATE_SUBCATEGORY" val="0"/>
  <p:tag name="KSO_WM_TEMPLATE_THUMBS_INDEX" val="1、4、7、8、10、11、12、13、15"/>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1*a*1"/>
  <p:tag name="KSO_WM_UNIT_INDEX" val="1"/>
  <p:tag name="KSO_WM_UNIT_ISCONTENTSTITLE" val="0"/>
  <p:tag name="KSO_WM_UNIT_LAYERLEVEL" val="1"/>
  <p:tag name="KSO_WM_UNIT_NOCLEAR" val="0"/>
  <p:tag name="KSO_WM_UNIT_PRESET_TEXT" val="国潮来袭"/>
  <p:tag name="KSO_WM_UNIT_TYPE" val="a"/>
  <p:tag name="KSO_WM_UNIT_VALUE" val="6"/>
</p:tagLst>
</file>

<file path=ppt/tags/tag141.xml><?xml version="1.0" encoding="utf-8"?>
<p:tagLst xmlns:p="http://schemas.openxmlformats.org/presentationml/2006/main">
  <p:tag name="KSO_WM_BEAUTIFY_FLAG" val=""/>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3*a*1"/>
  <p:tag name="KSO_WM_UNIT_INDEX" val="1"/>
  <p:tag name="KSO_WM_UNIT_ISCONTENTSTITLE" val="1"/>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1"/>
  <p:tag name="KSO_WM_UNIT_VALUE" val="14"/>
</p:tagLst>
</file>

<file path=ppt/tags/tag142.xml><?xml version="1.0" encoding="utf-8"?>
<p:tagLst xmlns:p="http://schemas.openxmlformats.org/presentationml/2006/main">
  <p:tag name="KSO_WM_BEAUTIFY_FLAG" val=""/>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3*a*1"/>
  <p:tag name="KSO_WM_UNIT_INDEX" val="1"/>
  <p:tag name="KSO_WM_UNIT_ISCONTENTSTITLE" val="1"/>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1"/>
  <p:tag name="KSO_WM_UNIT_VALUE" val="14"/>
</p:tagLst>
</file>

<file path=ppt/tags/tag143.xml><?xml version="1.0" encoding="utf-8"?>
<p:tagLst xmlns:p="http://schemas.openxmlformats.org/presentationml/2006/main">
  <p:tag name="KSO_WM_BEAUTIFY_FLAG" val="#wm#"/>
  <p:tag name="KSO_WM_SLIDE_ID" val="custom20203743_1"/>
  <p:tag name="KSO_WM_SLIDE_INDEX" val="1"/>
  <p:tag name="KSO_WM_SLIDE_ITEM_CNT" val="0"/>
  <p:tag name="KSO_WM_SLIDE_LAYOUT" val="a"/>
  <p:tag name="KSO_WM_SLIDE_LAYOUT_CNT" val="1"/>
  <p:tag name="KSO_WM_SLIDE_SUBTYPE" val="pureTxt"/>
  <p:tag name="KSO_WM_SLIDE_TYPE" val="title"/>
  <p:tag name="KSO_WM_TAG_VERSION" val="1.0"/>
  <p:tag name="KSO_WM_TEMPLATE_CATEGORY" val="custom"/>
  <p:tag name="KSO_WM_TEMPLATE_COLOR_TYPE" val="1"/>
  <p:tag name="KSO_WM_TEMPLATE_INDEX" val="20203743"/>
  <p:tag name="KSO_WM_TEMPLATE_MASTER_THUMB_INDEX" val="12"/>
  <p:tag name="KSO_WM_TEMPLATE_MASTER_TYPE" val="1"/>
  <p:tag name="KSO_WM_TEMPLATE_SUBCATEGORY" val="0"/>
  <p:tag name="KSO_WM_TEMPLATE_THUMBS_INDEX" val="1、4、7、8、10、11、12、13、15"/>
</p:tagLst>
</file>

<file path=ppt/tags/tag14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a*1_1_1"/>
  <p:tag name="KSO_WM_UNIT_INDEX" val="1_1_1"/>
  <p:tag name="KSO_WM_UNIT_ISCONTENTSTITLE" val="0"/>
  <p:tag name="KSO_WM_UNIT_LAYERLEVEL" val="1_1_1"/>
  <p:tag name="KSO_WM_UNIT_NOCLEAR" val="0"/>
  <p:tag name="KSO_WM_UNIT_PRESET_TEXT" val="单击此处添加文本"/>
  <p:tag name="KSO_WM_UNIT_TEXT_FILL_FORE_SCHEMECOLOR_INDEX" val="13"/>
  <p:tag name="KSO_WM_UNIT_TEXT_FILL_TYPE" val="1"/>
  <p:tag name="KSO_WM_UNIT_TYPE" val="l_h_a"/>
  <p:tag name="KSO_WM_UNIT_USESOURCEFORMAT_APPLY" val="1"/>
  <p:tag name="KSO_WM_UNIT_VALUE" val="8"/>
</p:tagLst>
</file>

<file path=ppt/tags/tag14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1_1"/>
  <p:tag name="KSO_WM_UNIT_INDEX" val="1_1_1"/>
  <p:tag name="KSO_WM_UNIT_LAYERLEVEL" val="1_1_1"/>
  <p:tag name="KSO_WM_UNIT_TEXT_FILL_FORE_SCHEMECOLOR_INDEX" val="5"/>
  <p:tag name="KSO_WM_UNIT_TEXT_FILL_TYPE" val="1"/>
  <p:tag name="KSO_WM_UNIT_TYPE" val="l_h_i"/>
  <p:tag name="KSO_WM_UNIT_USESOURCEFORMAT_APPLY" val="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1_2"/>
  <p:tag name="KSO_WM_UNIT_INDEX" val="1_1_2"/>
  <p:tag name="KSO_WM_UNIT_LAYERLEVEL" val="1_1_1"/>
  <p:tag name="KSO_WM_UNIT_LINE_FILL_TYPE" val="2"/>
  <p:tag name="KSO_WM_UNIT_LINE_FORE_SCHEMECOLOR_INDEX" val="13"/>
  <p:tag name="KSO_WM_UNIT_TYPE" val="l_h_i"/>
  <p:tag name="KSO_WM_UNIT_USESOURCEFORMAT_APPLY" val="1"/>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1_3"/>
  <p:tag name="KSO_WM_UNIT_INDEX" val="1_1_3"/>
  <p:tag name="KSO_WM_UNIT_LAYERLEVEL" val="1_1_1"/>
  <p:tag name="KSO_WM_UNIT_LINE_FILL_TYPE" val="2"/>
  <p:tag name="KSO_WM_UNIT_LINE_FORE_SCHEMECOLOR_INDEX" val="13"/>
  <p:tag name="KSO_WM_UNIT_TYPE" val="l_h_i"/>
  <p:tag name="KSO_WM_UNIT_USESOURCEFORMAT_APPLY" val="1"/>
</p:tagLst>
</file>

<file path=ppt/tags/tag14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a*1_2_1"/>
  <p:tag name="KSO_WM_UNIT_INDEX" val="1_2_1"/>
  <p:tag name="KSO_WM_UNIT_ISCONTENTSTITLE" val="0"/>
  <p:tag name="KSO_WM_UNIT_LAYERLEVEL" val="1_1_1"/>
  <p:tag name="KSO_WM_UNIT_NOCLEAR" val="0"/>
  <p:tag name="KSO_WM_UNIT_PRESET_TEXT" val="单击此处添加文本"/>
  <p:tag name="KSO_WM_UNIT_TEXT_FILL_FORE_SCHEMECOLOR_INDEX" val="13"/>
  <p:tag name="KSO_WM_UNIT_TEXT_FILL_TYPE" val="1"/>
  <p:tag name="KSO_WM_UNIT_TYPE" val="l_h_a"/>
  <p:tag name="KSO_WM_UNIT_USESOURCEFORMAT_APPLY" val="1"/>
  <p:tag name="KSO_WM_UNIT_VALUE" val="8"/>
</p:tagLst>
</file>

<file path=ppt/tags/tag14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2_1"/>
  <p:tag name="KSO_WM_UNIT_INDEX" val="1_2_1"/>
  <p:tag name="KSO_WM_UNIT_LAYERLEVEL" val="1_1_1"/>
  <p:tag name="KSO_WM_UNIT_TEXT_FILL_FORE_SCHEMECOLOR_INDEX" val="5"/>
  <p:tag name="KSO_WM_UNIT_TEXT_FILL_TYPE" val="1"/>
  <p:tag name="KSO_WM_UNIT_TYPE" val="l_h_i"/>
  <p:tag name="KSO_WM_UNIT_USESOURCEFORMAT_APPLY" val="1"/>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2_2"/>
  <p:tag name="KSO_WM_UNIT_INDEX" val="1_2_2"/>
  <p:tag name="KSO_WM_UNIT_LAYERLEVEL" val="1_1_1"/>
  <p:tag name="KSO_WM_UNIT_LINE_FILL_TYPE" val="2"/>
  <p:tag name="KSO_WM_UNIT_LINE_FORE_SCHEMECOLOR_INDEX" val="13"/>
  <p:tag name="KSO_WM_UNIT_TYPE" val="l_h_i"/>
  <p:tag name="KSO_WM_UNIT_USESOURCEFORMAT_APPLY" val="1"/>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2_3"/>
  <p:tag name="KSO_WM_UNIT_INDEX" val="1_2_3"/>
  <p:tag name="KSO_WM_UNIT_LAYERLEVEL" val="1_1_1"/>
  <p:tag name="KSO_WM_UNIT_LINE_FILL_TYPE" val="2"/>
  <p:tag name="KSO_WM_UNIT_LINE_FORE_SCHEMECOLOR_INDEX" val="13"/>
  <p:tag name="KSO_WM_UNIT_TYPE" val="l_h_i"/>
  <p:tag name="KSO_WM_UNIT_USESOURCEFORMAT_APPLY" val="1"/>
</p:tagLst>
</file>

<file path=ppt/tags/tag15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a*1_3_1"/>
  <p:tag name="KSO_WM_UNIT_INDEX" val="1_3_1"/>
  <p:tag name="KSO_WM_UNIT_ISCONTENTSTITLE" val="0"/>
  <p:tag name="KSO_WM_UNIT_LAYERLEVEL" val="1_1_1"/>
  <p:tag name="KSO_WM_UNIT_NOCLEAR" val="0"/>
  <p:tag name="KSO_WM_UNIT_PRESET_TEXT" val="单击此处添加文本"/>
  <p:tag name="KSO_WM_UNIT_TEXT_FILL_FORE_SCHEMECOLOR_INDEX" val="13"/>
  <p:tag name="KSO_WM_UNIT_TEXT_FILL_TYPE" val="1"/>
  <p:tag name="KSO_WM_UNIT_TYPE" val="l_h_a"/>
  <p:tag name="KSO_WM_UNIT_USESOURCEFORMAT_APPLY" val="1"/>
  <p:tag name="KSO_WM_UNIT_VALUE" val="8"/>
</p:tagLst>
</file>

<file path=ppt/tags/tag15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3_1"/>
  <p:tag name="KSO_WM_UNIT_INDEX" val="1_3_1"/>
  <p:tag name="KSO_WM_UNIT_LAYERLEVEL" val="1_1_1"/>
  <p:tag name="KSO_WM_UNIT_TEXT_FILL_FORE_SCHEMECOLOR_INDEX" val="5"/>
  <p:tag name="KSO_WM_UNIT_TEXT_FILL_TYPE" val="1"/>
  <p:tag name="KSO_WM_UNIT_TYPE" val="l_h_i"/>
  <p:tag name="KSO_WM_UNIT_USESOURCEFORMAT_APPLY" val="1"/>
</p:tagLst>
</file>

<file path=ppt/tags/tag15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3_2"/>
  <p:tag name="KSO_WM_UNIT_INDEX" val="1_3_2"/>
  <p:tag name="KSO_WM_UNIT_LAYERLEVEL" val="1_1_1"/>
  <p:tag name="KSO_WM_UNIT_LINE_FILL_TYPE" val="2"/>
  <p:tag name="KSO_WM_UNIT_LINE_FORE_SCHEMECOLOR_INDEX" val="13"/>
  <p:tag name="KSO_WM_UNIT_TYPE" val="l_h_i"/>
  <p:tag name="KSO_WM_UNIT_USESOURCEFORMAT_APPLY" val="1"/>
</p:tagLst>
</file>

<file path=ppt/tags/tag155.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3_3"/>
  <p:tag name="KSO_WM_UNIT_INDEX" val="1_3_3"/>
  <p:tag name="KSO_WM_UNIT_LAYERLEVEL" val="1_1_1"/>
  <p:tag name="KSO_WM_UNIT_LINE_FILL_TYPE" val="2"/>
  <p:tag name="KSO_WM_UNIT_LINE_FORE_SCHEMECOLOR_INDEX" val="13"/>
  <p:tag name="KSO_WM_UNIT_TYPE" val="l_h_i"/>
  <p:tag name="KSO_WM_UNIT_USESOURCEFORMAT_APPLY" val="1"/>
</p:tagLst>
</file>

<file path=ppt/tags/tag15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a*1_4_1"/>
  <p:tag name="KSO_WM_UNIT_INDEX" val="1_4_1"/>
  <p:tag name="KSO_WM_UNIT_ISCONTENTSTITLE" val="0"/>
  <p:tag name="KSO_WM_UNIT_LAYERLEVEL" val="1_1_1"/>
  <p:tag name="KSO_WM_UNIT_NOCLEAR" val="0"/>
  <p:tag name="KSO_WM_UNIT_PRESET_TEXT" val="单击此处添加文本"/>
  <p:tag name="KSO_WM_UNIT_TEXT_FILL_FORE_SCHEMECOLOR_INDEX" val="13"/>
  <p:tag name="KSO_WM_UNIT_TEXT_FILL_TYPE" val="1"/>
  <p:tag name="KSO_WM_UNIT_TYPE" val="l_h_a"/>
  <p:tag name="KSO_WM_UNIT_USESOURCEFORMAT_APPLY" val="1"/>
  <p:tag name="KSO_WM_UNIT_VALUE" val="8"/>
</p:tagLst>
</file>

<file path=ppt/tags/tag15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4_1"/>
  <p:tag name="KSO_WM_UNIT_INDEX" val="1_4_1"/>
  <p:tag name="KSO_WM_UNIT_LAYERLEVEL" val="1_1_1"/>
  <p:tag name="KSO_WM_UNIT_TEXT_FILL_FORE_SCHEMECOLOR_INDEX" val="5"/>
  <p:tag name="KSO_WM_UNIT_TEXT_FILL_TYPE" val="1"/>
  <p:tag name="KSO_WM_UNIT_TYPE" val="l_h_i"/>
  <p:tag name="KSO_WM_UNIT_USESOURCEFORMAT_APPLY" val="1"/>
</p:tagLst>
</file>

<file path=ppt/tags/tag15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4_2"/>
  <p:tag name="KSO_WM_UNIT_INDEX" val="1_4_2"/>
  <p:tag name="KSO_WM_UNIT_LAYERLEVEL" val="1_1_1"/>
  <p:tag name="KSO_WM_UNIT_LINE_FILL_TYPE" val="2"/>
  <p:tag name="KSO_WM_UNIT_LINE_FORE_SCHEMECOLOR_INDEX" val="13"/>
  <p:tag name="KSO_WM_UNIT_TYPE" val="l_h_i"/>
  <p:tag name="KSO_WM_UNIT_USESOURCEFORMAT_APPLY" val="1"/>
</p:tagLst>
</file>

<file path=ppt/tags/tag15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4*l_h_i*1_4_3"/>
  <p:tag name="KSO_WM_UNIT_INDEX" val="1_4_3"/>
  <p:tag name="KSO_WM_UNIT_LAYERLEVEL" val="1_1_1"/>
  <p:tag name="KSO_WM_UNIT_LINE_FILL_TYPE" val="2"/>
  <p:tag name="KSO_WM_UNIT_LINE_FORE_SCHEMECOLOR_INDEX" val="13"/>
  <p:tag name="KSO_WM_UNIT_TYPE" val="l_h_i"/>
  <p:tag name="KSO_WM_UNIT_USESOURCEFORMAT_APPLY" val="1"/>
</p:tagLst>
</file>

<file path=ppt/tags/tag160.xml><?xml version="1.0" encoding="utf-8"?>
<p:tagLst xmlns:p="http://schemas.openxmlformats.org/presentationml/2006/main">
  <p:tag name="KSO_WM_BEAUTIFY_FLAG" val=""/>
  <p:tag name="KSO_WM_DIAGRAM_GROUP_CODE" val="l1-1"/>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3*a*1"/>
  <p:tag name="KSO_WM_UNIT_INDEX" val="1"/>
  <p:tag name="KSO_WM_UNIT_ISCONTENTSTITLE" val="1"/>
  <p:tag name="KSO_WM_UNIT_LAYERLEVEL" val="1"/>
  <p:tag name="KSO_WM_UNIT_NOCLEAR" val="0"/>
  <p:tag name="KSO_WM_UNIT_PRESET_TEXT" val="目录"/>
  <p:tag name="KSO_WM_UNIT_TEXT_FILL_FORE_SCHEMECOLOR_INDEX" val="5"/>
  <p:tag name="KSO_WM_UNIT_TEXT_FILL_TYPE" val="1"/>
  <p:tag name="KSO_WM_UNIT_TYPE" val="a"/>
  <p:tag name="KSO_WM_UNIT_USESOURCEFORMAT_APPLY" val="1"/>
  <p:tag name="KSO_WM_UNIT_VALUE" val="14"/>
</p:tagLst>
</file>

<file path=ppt/tags/tag161.xml><?xml version="1.0" encoding="utf-8"?>
<p:tagLst xmlns:p="http://schemas.openxmlformats.org/presentationml/2006/main">
  <p:tag name="KSO_WM_BEAUTIFY_FLAG" val="#wm#"/>
  <p:tag name="KSO_WM_DIAGRAM_GROUP_CODE" val="l1-1"/>
  <p:tag name="KSO_WM_SLIDE_DIAGTYPE" val="l"/>
  <p:tag name="KSO_WM_SLIDE_ID" val="custom20203743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62.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15*a*1"/>
  <p:tag name="KSO_WM_UNIT_INDEX" val="1"/>
  <p:tag name="KSO_WM_UNIT_ISCONTENTSTITLE" val="0"/>
  <p:tag name="KSO_WM_UNIT_LAYERLEVEL" val="1"/>
  <p:tag name="KSO_WM_UNIT_NOCLEAR" val="1"/>
  <p:tag name="KSO_WM_UNIT_PRESET_TEXT" val="感谢聆听"/>
  <p:tag name="KSO_WM_UNIT_TYPE" val="a"/>
</p:tagLst>
</file>

<file path=ppt/tags/tag163.xml><?xml version="1.0" encoding="utf-8"?>
<p:tagLst xmlns:p="http://schemas.openxmlformats.org/presentationml/2006/main">
  <p:tag name="KSO_WM_BEAUTIFY_FLAG" val="#wm#"/>
  <p:tag name="KSO_WM_SLIDE_ID" val="custom20203743_15"/>
  <p:tag name="KSO_WM_SLIDE_INDEX" val="15"/>
  <p:tag name="KSO_WM_SLIDE_ITEM_CNT" val="0"/>
  <p:tag name="KSO_WM_SLIDE_LAYOUT" val="a"/>
  <p:tag name="KSO_WM_SLIDE_LAYOUT_CNT" val="1"/>
  <p:tag name="KSO_WM_SLIDE_SUBTYPE" val="pureTxt"/>
  <p:tag name="KSO_WM_SLIDE_TYPE" val="endPage"/>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64.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65.xml><?xml version="1.0" encoding="utf-8"?>
<p:tagLst xmlns:p="http://schemas.openxmlformats.org/presentationml/2006/main">
  <p:tag name="KSO_WM_BEAUTIFY_FLAG" val="#wm#"/>
  <p:tag name="KSO_WM_SLIDE_ID" val="custom20203743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15*a*1"/>
  <p:tag name="KSO_WM_UNIT_INDEX" val="1"/>
  <p:tag name="KSO_WM_UNIT_ISCONTENTSTITLE" val="0"/>
  <p:tag name="KSO_WM_UNIT_LAYERLEVEL" val="1"/>
  <p:tag name="KSO_WM_UNIT_NOCLEAR" val="1"/>
  <p:tag name="KSO_WM_UNIT_PRESET_TEXT" val="感谢聆听"/>
  <p:tag name="KSO_WM_UNIT_TYPE" val="a"/>
</p:tagLst>
</file>

<file path=ppt/tags/tag167.xml><?xml version="1.0" encoding="utf-8"?>
<p:tagLst xmlns:p="http://schemas.openxmlformats.org/presentationml/2006/main">
  <p:tag name="KSO_WM_BEAUTIFY_FLAG" val="#wm#"/>
  <p:tag name="KSO_WM_SLIDE_ID" val="custom20203743_15"/>
  <p:tag name="KSO_WM_SLIDE_INDEX" val="15"/>
  <p:tag name="KSO_WM_SLIDE_ITEM_CNT" val="0"/>
  <p:tag name="KSO_WM_SLIDE_LAYOUT" val="a"/>
  <p:tag name="KSO_WM_SLIDE_LAYOUT_CNT" val="1"/>
  <p:tag name="KSO_WM_SLIDE_SUBTYPE" val="pureTxt"/>
  <p:tag name="KSO_WM_SLIDE_TYPE" val="endPage"/>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68.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wm#"/>
  <p:tag name="KSO_WM_SLIDE_ID" val="custom20203743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71.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wm#"/>
  <p:tag name="KSO_WM_SLIDE_ID" val="custom20203743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74.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75.xml><?xml version="1.0" encoding="utf-8"?>
<p:tagLst xmlns:p="http://schemas.openxmlformats.org/presentationml/2006/main">
  <p:tag name="KSO_WM_BEAUTIFY_FLAG" val="#wm#"/>
  <p:tag name="KSO_WM_SLIDE_ID" val="custom20203743_14"/>
  <p:tag name="KSO_WM_SLIDE_INDEX" val="14"/>
  <p:tag name="KSO_WM_SLIDE_ITEM_CNT" val="0"/>
  <p:tag name="KSO_WM_SLIDE_LAYOUT" val="a_f"/>
  <p:tag name="KSO_WM_SLIDE_LAYOUT_CNT" val="1_1"/>
  <p:tag name="KSO_WM_SLIDE_POSITION" val="119*105"/>
  <p:tag name="KSO_WM_SLIDE_SIZE" val="720*329"/>
  <p:tag name="KSO_WM_SLIDE_SUBTYPE" val="pure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3743"/>
  <p:tag name="KSO_WM_UNIT_COMPATIBLE" val="0"/>
  <p:tag name="KSO_WM_UNIT_DIAGRAM_ISNUMVISUAL" val="0"/>
  <p:tag name="KSO_WM_UNIT_DIAGRAM_ISREFERUNIT" val="0"/>
  <p:tag name="KSO_WM_UNIT_HIGHLIGHT" val="0"/>
  <p:tag name="KSO_WM_UNIT_ID" val="custom20203743_15*a*1"/>
  <p:tag name="KSO_WM_UNIT_INDEX" val="1"/>
  <p:tag name="KSO_WM_UNIT_ISCONTENTSTITLE" val="0"/>
  <p:tag name="KSO_WM_UNIT_LAYERLEVEL" val="1"/>
  <p:tag name="KSO_WM_UNIT_NOCLEAR" val="1"/>
  <p:tag name="KSO_WM_UNIT_PRESET_TEXT" val="感谢聆听"/>
  <p:tag name="KSO_WM_UNIT_TYPE" val="a"/>
</p:tagLst>
</file>

<file path=ppt/tags/tag177.xml><?xml version="1.0" encoding="utf-8"?>
<p:tagLst xmlns:p="http://schemas.openxmlformats.org/presentationml/2006/main">
  <p:tag name="KSO_WM_BEAUTIFY_FLAG" val="#wm#"/>
  <p:tag name="KSO_WM_SLIDE_ID" val="custom20203743_15"/>
  <p:tag name="KSO_WM_SLIDE_INDEX" val="15"/>
  <p:tag name="KSO_WM_SLIDE_ITEM_CNT" val="0"/>
  <p:tag name="KSO_WM_SLIDE_LAYOUT" val="a"/>
  <p:tag name="KSO_WM_SLIDE_LAYOUT_CNT" val="1"/>
  <p:tag name="KSO_WM_SLIDE_SUBTYPE" val="pureTxt"/>
  <p:tag name="KSO_WM_SLIDE_TYPE" val="endPage"/>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78.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 name="TABLE_ENDDRAG_ORIGIN_RECT" val="815*140"/>
  <p:tag name="TABLE_ENDDRAG_RECT" val="104*359*815*140"/>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83.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86.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 name="TABLE_ENDDRAG_ORIGIN_RECT" val="815*140"/>
  <p:tag name="TABLE_ENDDRAG_RECT" val="104*359*815*140"/>
</p:tagLst>
</file>

<file path=ppt/tags/tag189.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90.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93.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 name="TABLE_ENDDRAG_ORIGIN_RECT" val="815*140"/>
  <p:tag name="TABLE_ENDDRAG_RECT" val="104*359*815*140"/>
</p:tagLst>
</file>

<file path=ppt/tags/tag196.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197.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200.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203.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204.xml><?xml version="1.0" encoding="utf-8"?>
<p:tagLst xmlns:p="http://schemas.openxmlformats.org/presentationml/2006/main">
  <p:tag name="KSO_WM_BEAUTIFY_FLAG" val=""/>
</p:tagLst>
</file>

<file path=ppt/tags/tag205.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206.xml><?xml version="1.0" encoding="utf-8"?>
<p:tagLst xmlns:p="http://schemas.openxmlformats.org/presentationml/2006/main">
  <p:tag name="KSO_WM_BEAUTIFY_FLAG" val=""/>
  <p:tag name="KSO_WM_TAG_VERSION" val="1.0"/>
  <p:tag name="KSO_WM_TEMPLATE_CATEGORY" val="custom"/>
  <p:tag name="KSO_WM_TEMPLATE_INDEX" val="20177434"/>
  <p:tag name="KSO_WM_UNIT_COMPATIBLE" val="0"/>
  <p:tag name="KSO_WM_UNIT_DIAGRAM_ISNUMVISUAL" val="0"/>
  <p:tag name="KSO_WM_UNIT_DIAGRAM_ISREFERUNIT" val="0"/>
  <p:tag name="KSO_WM_UNIT_HIGHLIGHT" val="0"/>
  <p:tag name="KSO_WM_UNIT_ID" val="custom20177434_1*b*1"/>
  <p:tag name="KSO_WM_UNIT_INDEX" val="1"/>
  <p:tag name="KSO_WM_UNIT_ISCONTENTSTITLE" val="0"/>
  <p:tag name="KSO_WM_UNIT_ISNUMDGMTITLE" val="0"/>
  <p:tag name="KSO_WM_UNIT_LAYERLEVEL" val="1"/>
  <p:tag name="KSO_WM_UNIT_NOCLEAR" val="0"/>
  <p:tag name="KSO_WM_UNIT_PRESET_TEXT" val="点击此处可添加副标题"/>
  <p:tag name="KSO_WM_UNIT_TEXT_FILL_FORE_SCHEMECOLOR_INDEX" val="14"/>
  <p:tag name="KSO_WM_UNIT_TEXT_FILL_FORE_SCHEMECOLOR_INDEX_BRIGHTNESS" val="0"/>
  <p:tag name="KSO_WM_UNIT_TEXT_FILL_TYPE" val="1"/>
  <p:tag name="KSO_WM_UNIT_TYPE" val="b"/>
  <p:tag name="KSO_WM_UNIT_VALUE" val="35"/>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TABLE_ENDDRAG_ORIGIN_RECT" val="432*166"/>
  <p:tag name="TABLE_ENDDRAG_RECT" val="65*210*432*166"/>
</p:tagLst>
</file>

<file path=ppt/tags/tag209.xml><?xml version="1.0" encoding="utf-8"?>
<p:tagLst xmlns:p="http://schemas.openxmlformats.org/presentationml/2006/main">
  <p:tag name="KSO_WM_BEAUTIFY_FLAG" val="#wm#"/>
  <p:tag name="KSO_WM_SLIDE_ID" val="custom20203743_13"/>
  <p:tag name="KSO_WM_SLIDE_INDEX" val="13"/>
  <p:tag name="KSO_WM_SLIDE_ITEM_CNT" val="0"/>
  <p:tag name="KSO_WM_SLIDE_LAYOUT" val="a_d_f"/>
  <p:tag name="KSO_WM_SLIDE_LAYOUT_CNT" val="1_2_2"/>
  <p:tag name="KSO_WM_SLIDE_POSITION" val="45*18"/>
  <p:tag name="KSO_WM_SLIDE_SIZE" val="869*422"/>
  <p:tag name="KSO_WM_SLIDE_SUBTYPE" val="picTxt"/>
  <p:tag name="KSO_WM_SLIDE_TYPE" val="text"/>
  <p:tag name="KSO_WM_TAG_VERSION" val="1.0"/>
  <p:tag name="KSO_WM_TEMPLATE_CATEGORY" val="custom"/>
  <p:tag name="KSO_WM_TEMPLATE_COLOR_TYPE" val="1"/>
  <p:tag name="KSO_WM_TEMPLATE_INDEX" val="20203743"/>
  <p:tag name="KSO_WM_TEMPLATE_MASTER_TYPE" val="1"/>
  <p:tag name="KSO_WM_TEMPLATE_SUBCATEGORY" val="0"/>
</p:tagLst>
</file>

<file path=ppt/tags/tag21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
      <a:dk1>
        <a:srgbClr val="000000"/>
      </a:dk1>
      <a:lt1>
        <a:srgbClr val="FFFFFF"/>
      </a:lt1>
      <a:dk2>
        <a:srgbClr val="F8E1E1"/>
      </a:dk2>
      <a:lt2>
        <a:srgbClr val="FFFFFF"/>
      </a:lt2>
      <a:accent1>
        <a:srgbClr val="AA2C28"/>
      </a:accent1>
      <a:accent2>
        <a:srgbClr val="904536"/>
      </a:accent2>
      <a:accent3>
        <a:srgbClr val="765E44"/>
      </a:accent3>
      <a:accent4>
        <a:srgbClr val="5C7851"/>
      </a:accent4>
      <a:accent5>
        <a:srgbClr val="42915F"/>
      </a:accent5>
      <a:accent6>
        <a:srgbClr val="28AA6D"/>
      </a:accent6>
      <a:hlink>
        <a:srgbClr val="BFBFBF"/>
      </a:hlink>
      <a:folHlink>
        <a:srgbClr val="BFBFBF"/>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19</Slides>
  <Notes>17</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19</vt:i4>
      </vt:variant>
    </vt:vector>
  </HeadingPairs>
  <TitlesOfParts>
    <vt:vector baseType="lpstr" size="31">
      <vt:lpstr>Arial</vt:lpstr>
      <vt:lpstr>Calibri</vt:lpstr>
      <vt:lpstr>微软雅黑</vt:lpstr>
      <vt:lpstr>华文行楷</vt:lpstr>
      <vt:lpstr>汉仪尚巍手书W</vt:lpstr>
      <vt:lpstr>隶书</vt:lpstr>
      <vt:lpstr>Calibri Light</vt:lpstr>
      <vt:lpstr>宋体</vt:lpstr>
      <vt:lpstr>Times New Roman</vt:lpstr>
      <vt:lpstr>楷体</vt:lpstr>
      <vt:lpstr>Cambria Math</vt:lpstr>
      <vt:lpstr>Office Theme</vt:lpstr>
      <vt:lpstr>措施启示类主观题高考政治二轮复习必备</vt:lpstr>
      <vt:lpstr>PowerPoint Presentation</vt:lpstr>
      <vt:lpstr>题型特点</vt:lpstr>
      <vt:lpstr>PowerPoint Presentation</vt:lpstr>
      <vt:lpstr>规律方法</vt:lpstr>
      <vt:lpstr>PowerPoint Presentation</vt:lpstr>
      <vt:lpstr>PowerPoint Presentation</vt:lpstr>
      <vt:lpstr>PowerPoint Presentation</vt:lpstr>
      <vt:lpstr>真题对接</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2024-09-19T17:01:58.136</cp:lastPrinted>
  <dcterms:created xsi:type="dcterms:W3CDTF">2024-09-19T09:01:58Z</dcterms:created>
  <dcterms:modified xsi:type="dcterms:W3CDTF">2024-09-19T09:02:03Z</dcterms:modified>
</cp:coreProperties>
</file>