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9C554-9993-456B-B3E4-7954CAEEF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F8336-5942-4A89-87DB-2900BC398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5827B-3ABA-46F9-9FB0-EFBA4452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A154A-E589-4787-BC62-ECC93B2C7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439D9-01D6-430E-851A-BCE96842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63CD1-9D9C-43F6-B099-DBF8DAEC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1B444-D161-43C8-9B99-80FD555D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AD618-787C-4B98-B3CC-F14F4FC8C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5FA34-5622-4DD8-8603-8B4570FB3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8171B-CD46-4CAD-90B3-8C69F4420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AE72E-FFF1-4481-AC02-F0AF8C1B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3421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如何预防呼吸道感染的好方法要点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增强免疫力，降低感染风险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注意个人卫生，切断传播途径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避免接触传染源，降低感染机会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接种疫苗，提高抵抗力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医生会根据患者症状、体征及实验室检查结果进行综合判断，如血常规、X线检查等。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增强免疫力，降低感染风险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每天保持固定的作息时间，有助于调整身体节律，增强免疫力。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成年人每晚应保证7-9小时的睡眠，儿童和青少年需要更多。充足的睡眠有助于身体恢复和免疫力提升。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保持良好作息，充足睡眠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合理饮食，均衡营养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摄入足够的蔬菜、水果、全谷类、蛋白质和健康脂肪，以提供身体所需的各种营养素。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补充维生素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适量摄入维生素C、维生素D、锌等有助于增强免疫力的营养素。可以通过食物或补充剂获取。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如散步、慢跑、游泳等，有助于提高心肺功能和整体健康水平。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增强肌肉力量和耐力，提高身体抵抗力。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如瑜伽、太极等，有助于缓解压力、改善睡眠和增强免疫力。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适当运动，提高身体素质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注意个人卫生，切断传播途径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每天至少开窗通风2-3次，每次20-30分钟，使室内空气流通，降低病毒浓度。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密闭空间内空气不流通，病毒浓度高，长时间停留容易感染。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避免长时间在密闭空间停留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保持室内通风换气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使用肥皂或洗手液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用流动水洗手，使用肥皂或洗手液，彻底清洗双手，特别是指尖和指缝。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避免用手触摸面部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尽量避免用手触摸口鼻眼等部位，减少病毒进入体内的机会。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勤洗手，避免用手触摸口鼻眼等部位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https://d.book118.com/235134212142011101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2024-09-09T22:26:31.582</cp:lastPrinted>
  <dcterms:created xsi:type="dcterms:W3CDTF">2024-09-09T14:26:31Z</dcterms:created>
  <dcterms:modified xsi:type="dcterms:W3CDTF">2024-09-09T14:26:33Z</dcterms:modified>
</cp:coreProperties>
</file>