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8D2D3-1716-406D-A698-BF21F6EEA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0BB66-BF34-445B-A50E-8E40C71DE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4ECBF-E4E3-4A98-92BF-B413715D3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5998F-4282-446F-ACB1-9E12D8331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B9346D-7A38-48FC-96AB-F137EDA44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C33EFA-FDAF-4DF4-BE78-86A7061EE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706BB2-FC5D-4FAF-A802-F024A993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C22B2-BA91-4DF4-9989-89C0B0642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19168-C863-4747-BA14-72F2EA4FA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737CE-37BB-4554-BD54-C871270DB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B800F-799A-4BA3-8329-A731FE108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42344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SolidWorks三维设计及运动仿真实例教程实例14自下而上台虎钳的装配设计</a:t>
            </a:r>
            <a:endParaRPr lang="en-US" sz="495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2024-01-20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台虎钳零部件设计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装配体构建与约束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运动仿真分析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工程图生成与标注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802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8400" b="1">
                <a:solidFill>
                  <a:srgbClr val="D3816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介绍自下而上设计方法在SolidWorks装配设计中的应用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通过实例演示自下而上设计方法的步骤和技巧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提高读者对SolidWorks装配设计的理解和实践能力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自下而上设计方法是一种从零部件开始，逐步构建装配体的设计方法。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优点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能够充分利用SolidWorks的关联性设计功能，提高设计效率；方便后期修改和优化设计。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适用于复杂装配体的设计，尤其适用于需要经常修改和优化的设计项目。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自下而上设计方法介绍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8400" b="1">
                <a:solidFill>
                  <a:srgbClr val="D3816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台虎钳零部件设计</a:t>
            </a:r>
            <a:endParaRPr lang="en-US" sz="45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建模过程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利用SolidWorks的建模功能，按照设计要求逐步建立台虎钳的各个零部件，包括钳身、活动钳口、固定钳口、丝杠、螺母等。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参数化设计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为实现零部件的快速修改和优化，采用参数化设计方法，将关键尺寸设为参数，通过修改参数值即可快速调整零部件尺寸。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设计意图捕捉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在建模过程中，注意捕捉设计意图，确保所建模型能够准确反映实际产品的功能和性能要求。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零部件建模及参数化设计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约束条件设置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为确保装配精度和稳定性，需要设置合理的约束条件，如平行、垂直、同轴心等，以减少装配过程中的误差和不确定性。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干涉检查与修正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在装配过程中进行干涉检查，及时发现并修正可能存在的干涉问题，确保装配的顺利进行。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关联设计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利用SolidWorks的关联设计功能，实现不同零部件之间的尺寸和位置关联，确保装配时各部件能够正确配合。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零部件间关联与约束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设计优化与改进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针对台虎钳在使用过程中可能出现的受力不均、变形等问题，对关键零部件进行结构优化，提高其承载能力和稳定性。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材料选择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根据台虎钳的使用环境和性能要求，选择合适的材料，如高强度钢、耐磨材料等，以提高产品的耐用性和可靠性。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制造工艺性考虑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在设计过程中充分考虑制造工艺性要求，如加工精度、装配顺序等，以确保设计方案能够顺利实施并降低制造成本。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结构优化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8400" b="1">
                <a:solidFill>
                  <a:srgbClr val="D3816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装配体构建与约束</a:t>
            </a:r>
            <a:endParaRPr lang="en-US" sz="45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在SolidWorks中，选择“文件”&gt;“新建”，然后选择“装配体”模板创建一个新的装配体文件。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新建装配体文件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导入零部件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调整零部件位置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通过“插入”&gt;“零部件”&gt;“现有零件/装配体”命令，将自下而上台虎钳的各个零部件导入到装配体文件中。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使用鼠标拖动和旋转零部件，将其放置在合适的位置和方向。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装配体创建及零部件导入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装配约束类型及应用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用于将零部件固定在装配体中的特定位置。选择“固定”命令，选择需要固定的零部件。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固定约束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用于确定两个零部件之间的相对位置关系，如平行、垂直、同轴心等。选择“配合”命令，在属性管理器中选择相应的配合类型和参考几何体，设置配合参数。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配合约束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用于设置两个零部件之间的距离或角度。选择“距离”命令，选择相应的参考点和参考线，输入距离或角度值。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距离约束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干涉检查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运动仿真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爆炸视图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装配体检查与验证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使用“评估”&gt;“干涉检查”命令，检查装配体中是否存在干涉现象。如果存在干涉，需要调整零部件的位置或形状。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使用SolidWorks Motion插件进行运动仿真，验证装配体的运动性能和稳定性。设置仿真参数和边界条件，运行仿真并分析结果。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创建爆炸视图以展示装配体的组成和结构。选择“视图”&gt;“爆炸视图”命令，拖动零部件以创建爆炸效果，并保存视图。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https://d.book118.com/235142344012011101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2024-09-09T06:28:35.107</cp:lastPrinted>
  <dcterms:created xsi:type="dcterms:W3CDTF">2024-09-08T22:28:35Z</dcterms:created>
  <dcterms:modified xsi:type="dcterms:W3CDTF">2024-09-08T22:28:37Z</dcterms:modified>
</cp:coreProperties>
</file>