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634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288.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9.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3.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7.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4.xml"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tags" Target="../tags/tag67.xml" /><Relationship Id="rId11" Type="http://schemas.openxmlformats.org/officeDocument/2006/relationships/tags" Target="../tags/tag68.xml" /><Relationship Id="rId12" Type="http://schemas.openxmlformats.org/officeDocument/2006/relationships/tags" Target="../tags/tag69.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2BBEA4-05B1-4FCD-8C94-D8E158716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4381AB-1AFB-48DE-8B2B-A83A0367EF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7C6AF6-1B63-4EA7-A9AD-B1B017E413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51BA57-B129-4F36-9B75-65A0690467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E90DFE-586B-47CD-95FF-F1D9A0D8DF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C28C1C-ACFB-46CD-AF7A-9C31AF1A2D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A6E782-1B8B-490F-A327-C105A5EC4B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FD45F1-44BD-4878-8926-B9425E73C8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4055FD-265F-4CDD-A4C5-9CC9CAA867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F553E1-9867-43BE-BE59-32A620FE0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6A846-A447-41DB-9EA6-D247E23F3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2097155" name="图片 6" descr="背景"/>
          <p:cNvPicPr>
            <a:picLocks noChangeAspect="1"/>
          </p:cNvPicPr>
          <p:nvPr userDrawn="1">
            <p:custDataLst>
              <p:tags r:id="rId2"/>
            </p:custDataLst>
          </p:nvPr>
        </p:nvPicPr>
        <p:blipFill>
          <a:blip r:embed="rId1"/>
          <a:srcRect l="8797"/>
          <a:stretch>
            <a:fillRect/>
          </a:stretch>
        </p:blipFill>
        <p:spPr>
          <a:xfrm>
            <a:off x="0" y="0"/>
            <a:ext cx="12192000" cy="6858000"/>
          </a:xfrm>
          <a:prstGeom prst="rect">
            <a:avLst/>
          </a:prstGeom>
        </p:spPr>
      </p:pic>
      <p:sp>
        <p:nvSpPr>
          <p:cNvPr id="1048670" name="标题 1"/>
          <p:cNvSpPr>
            <a:spLocks noGrp="1"/>
          </p:cNvSpPr>
          <p:nvPr>
            <p:ph type="ctrTitle" hasCustomPrompt="1"/>
            <p:custDataLst>
              <p:tags r:id="rId3"/>
            </p:custDataLst>
          </p:nvPr>
        </p:nvSpPr>
        <p:spPr>
          <a:xfrm>
            <a:off x="5587365" y="1017905"/>
            <a:ext cx="5766435" cy="2159000"/>
          </a:xfrm>
        </p:spPr>
        <p:txBody>
          <a:bodyPr anchor="b">
            <a:normAutofit/>
          </a:bodyPr>
          <a:lstStyle>
            <a:lvl1pPr algn="r">
              <a:lnSpc>
                <a:spcPct val="100000"/>
              </a:lnSpc>
              <a:defRPr sz="6000">
                <a:solidFill>
                  <a:schemeClr val="tx1"/>
                </a:solidFill>
              </a:defRPr>
            </a:lvl1pPr>
          </a:lstStyle>
          <a:p>
            <a:r>
              <a:rPr lang="zh-CN" altLang="en-US"/>
              <a:t>编辑母版标题</a:t>
            </a:r>
          </a:p>
        </p:txBody>
      </p:sp>
      <p:sp>
        <p:nvSpPr>
          <p:cNvPr id="1048672" name="副标题 2"/>
          <p:cNvSpPr>
            <a:spLocks noGrp="1"/>
          </p:cNvSpPr>
          <p:nvPr>
            <p:ph type="subTitle" idx="1"/>
            <p:custDataLst>
              <p:tags r:id="rId4"/>
            </p:custDataLst>
          </p:nvPr>
        </p:nvSpPr>
        <p:spPr>
          <a:xfrm>
            <a:off x="5586730" y="3231515"/>
            <a:ext cx="5767070" cy="751205"/>
          </a:xfrm>
        </p:spPr>
        <p:txBody>
          <a:bodyPr anchor="ctr" anchorCtr="0">
            <a:normAutofit/>
          </a:bodyPr>
          <a:lstStyle>
            <a:lvl1pPr marL="0" indent="0" algn="r">
              <a:lnSpc>
                <a:spcPct val="100000"/>
              </a:lnSpc>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1048674" name="日期占位符 3"/>
          <p:cNvSpPr>
            <a:spLocks noGrp="1"/>
          </p:cNvSpPr>
          <p:nvPr>
            <p:ph type="dt" sz="half" idx="10"/>
            <p:custDataLst>
              <p:tags r:id="rId5"/>
            </p:custDataLst>
          </p:nvPr>
        </p:nvSpPr>
        <p:spPr/>
        <p:txBody>
          <a:bodyPr>
            <a:normAutofit/>
          </a:bodyPr>
          <a:lstStyle/>
          <a:p>
            <a:fld id="{5592522B-0F24-4480-B9DD-A9474A6880D6}" type="datetimeFigureOut">
              <a:rPr lang="zh-CN" altLang="en-US" smtClean="0"/>
              <a:t>2023/12/16</a:t>
            </a:fld>
            <a:endParaRPr lang="zh-CN" altLang="en-US"/>
          </a:p>
        </p:txBody>
      </p:sp>
      <p:sp>
        <p:nvSpPr>
          <p:cNvPr id="1048676" name="页脚占位符 4"/>
          <p:cNvSpPr>
            <a:spLocks noGrp="1"/>
          </p:cNvSpPr>
          <p:nvPr>
            <p:ph type="ftr" sz="quarter" idx="11"/>
            <p:custDataLst>
              <p:tags r:id="rId6"/>
            </p:custDataLst>
          </p:nvPr>
        </p:nvSpPr>
        <p:spPr/>
        <p:txBody>
          <a:bodyPr>
            <a:normAutofit/>
          </a:bodyPr>
          <a:lstStyle/>
          <a:p>
            <a:endParaRPr lang="zh-CN" altLang="en-US"/>
          </a:p>
        </p:txBody>
      </p:sp>
      <p:sp>
        <p:nvSpPr>
          <p:cNvPr id="1048678" name="灯片编号占位符 5"/>
          <p:cNvSpPr>
            <a:spLocks noGrp="1"/>
          </p:cNvSpPr>
          <p:nvPr>
            <p:ph type="sldNum" sz="quarter" idx="12"/>
            <p:custDataLst>
              <p:tags r:id="rId7"/>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680" name="文本占位符 9"/>
          <p:cNvSpPr>
            <a:spLocks noGrp="1"/>
          </p:cNvSpPr>
          <p:nvPr>
            <p:ph type="body" sz="quarter" idx="13" hasCustomPrompt="1"/>
            <p:custDataLst>
              <p:tags r:id="rId8"/>
            </p:custDataLst>
          </p:nvPr>
        </p:nvSpPr>
        <p:spPr>
          <a:xfrm>
            <a:off x="5586730" y="473710"/>
            <a:ext cx="5767705" cy="504190"/>
          </a:xfrm>
        </p:spPr>
        <p:txBody>
          <a:bodyPr anchor="ctr">
            <a:normAutofit/>
          </a:bodyPr>
          <a:lstStyle>
            <a:lvl1pPr marL="0" indent="0" algn="r">
              <a:lnSpc>
                <a:spcPct val="100000"/>
              </a:lnSpc>
              <a:buNone/>
              <a:defRPr sz="1800" b="1">
                <a:solidFill>
                  <a:schemeClr val="accent1"/>
                </a:solidFill>
              </a:defRPr>
            </a:lvl1pPr>
          </a:lstStyle>
          <a:p>
            <a:pPr lvl="0"/>
            <a:r>
              <a:rPr lang="zh-CN" altLang="en-US"/>
              <a:t>公司名占位符</a:t>
            </a:r>
          </a:p>
        </p:txBody>
      </p:sp>
      <p:sp>
        <p:nvSpPr>
          <p:cNvPr id="1048682" name="文本占位符 13"/>
          <p:cNvSpPr>
            <a:spLocks noGrp="1"/>
          </p:cNvSpPr>
          <p:nvPr>
            <p:ph type="body" sz="quarter" idx="14" hasCustomPrompt="1"/>
            <p:custDataLst>
              <p:tags r:id="rId9"/>
            </p:custDataLst>
          </p:nvPr>
        </p:nvSpPr>
        <p:spPr>
          <a:xfrm>
            <a:off x="8303260" y="4082415"/>
            <a:ext cx="3050540"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日期时间占位符</a:t>
            </a:r>
          </a:p>
        </p:txBody>
      </p:sp>
      <p:sp>
        <p:nvSpPr>
          <p:cNvPr id="1048684" name="文本占位符 23"/>
          <p:cNvSpPr>
            <a:spLocks noGrp="1"/>
          </p:cNvSpPr>
          <p:nvPr>
            <p:ph type="body" sz="quarter" idx="17" hasCustomPrompt="1"/>
            <p:custDataLst>
              <p:tags r:id="rId10"/>
            </p:custDataLst>
          </p:nvPr>
        </p:nvSpPr>
        <p:spPr>
          <a:xfrm>
            <a:off x="5588000" y="4081780"/>
            <a:ext cx="2714625" cy="1376045"/>
          </a:xfrm>
        </p:spPr>
        <p:txBody>
          <a:bodyPr anchor="t" anchorCtr="0">
            <a:normAutofit/>
          </a:bodyPr>
          <a:lstStyle>
            <a:lvl1pPr marL="0" indent="0" algn="r">
              <a:lnSpc>
                <a:spcPct val="100000"/>
              </a:lnSpc>
              <a:buNone/>
              <a:defRPr sz="1800" b="1">
                <a:solidFill>
                  <a:schemeClr val="accent1"/>
                </a:solidFill>
              </a:defRPr>
            </a:lvl1pPr>
          </a:lstStyle>
          <a:p>
            <a:pPr lvl="0"/>
            <a:r>
              <a:rPr lang="zh-CN" altLang="en-US"/>
              <a:t>署名占位符</a:t>
            </a:r>
          </a:p>
        </p:txBody>
      </p:sp>
      <p:sp>
        <p:nvSpPr>
          <p:cNvPr id="1048686" name="椭圆 8"/>
          <p:cNvSpPr/>
          <p:nvPr userDrawn="1">
            <p:custDataLst>
              <p:tags r:id="rId11"/>
            </p:custDataLst>
          </p:nvPr>
        </p:nvSpPr>
        <p:spPr>
          <a:xfrm rot="5400000" flipH="1">
            <a:off x="111163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88" name="椭圆 10"/>
          <p:cNvSpPr/>
          <p:nvPr userDrawn="1">
            <p:custDataLst>
              <p:tags r:id="rId12"/>
            </p:custDataLst>
          </p:nvPr>
        </p:nvSpPr>
        <p:spPr>
          <a:xfrm rot="5400000" flipH="1">
            <a:off x="108927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690" name="椭圆 11"/>
          <p:cNvSpPr/>
          <p:nvPr userDrawn="1">
            <p:custDataLst>
              <p:tags r:id="rId13"/>
            </p:custDataLst>
          </p:nvPr>
        </p:nvSpPr>
        <p:spPr>
          <a:xfrm rot="5400000" flipH="1">
            <a:off x="106686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1048692" name="标题 1"/>
          <p:cNvSpPr>
            <a:spLocks noGrp="1"/>
          </p:cNvSpPr>
          <p:nvPr>
            <p:ph type="title"/>
            <p:custDataLst>
              <p:tags r:id="rId1"/>
            </p:custDataLst>
          </p:nvPr>
        </p:nvSpPr>
        <p:spPr/>
        <p:txBody>
          <a:bodyPr/>
          <a:lstStyle/>
          <a:p>
            <a:r>
              <a:rPr lang="zh-CN" altLang="en-US"/>
              <a:t>单击此处编辑母版标题样式</a:t>
            </a:r>
          </a:p>
        </p:txBody>
      </p:sp>
      <p:sp>
        <p:nvSpPr>
          <p:cNvPr id="1048694" name="内容占位符 2"/>
          <p:cNvSpPr>
            <a:spLocks noGrp="1"/>
          </p:cNvSpPr>
          <p:nvPr>
            <p:ph idx="1"/>
            <p:custDataLst>
              <p:tags r:id="rId2"/>
            </p:custDataLst>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696" name="日期占位符 3"/>
          <p:cNvSpPr>
            <a:spLocks noGrp="1"/>
          </p:cNvSpPr>
          <p:nvPr>
            <p:ph type="dt" sz="half" idx="10"/>
            <p:custDataLst>
              <p:tags r:id="rId3"/>
            </p:custDataLst>
          </p:nvPr>
        </p:nvSpPr>
        <p:spPr/>
        <p:txBody>
          <a:bodyPr/>
          <a:lstStyle/>
          <a:p>
            <a:fld id="{5592522B-0F24-4480-B9DD-A9474A6880D6}" type="datetimeFigureOut">
              <a:rPr lang="zh-CN" altLang="en-US" smtClean="0"/>
              <a:t>2023/12/16</a:t>
            </a:fld>
            <a:endParaRPr lang="zh-CN" altLang="en-US"/>
          </a:p>
        </p:txBody>
      </p:sp>
      <p:sp>
        <p:nvSpPr>
          <p:cNvPr id="1048698" name="页脚占位符 4"/>
          <p:cNvSpPr>
            <a:spLocks noGrp="1"/>
          </p:cNvSpPr>
          <p:nvPr>
            <p:ph type="ftr" sz="quarter" idx="11"/>
            <p:custDataLst>
              <p:tags r:id="rId4"/>
            </p:custDataLst>
          </p:nvPr>
        </p:nvSpPr>
        <p:spPr/>
        <p:txBody>
          <a:bodyPr/>
          <a:lstStyle/>
          <a:p>
            <a:endParaRPr lang="zh-CN" altLang="en-US"/>
          </a:p>
        </p:txBody>
      </p:sp>
      <p:sp>
        <p:nvSpPr>
          <p:cNvPr id="104870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2097157" name="图片 5" descr="C:\Users\wps\Desktop\商务-读书_01(2).png商务-读书_01(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2" name="标题 1"/>
          <p:cNvSpPr>
            <a:spLocks noGrp="1"/>
          </p:cNvSpPr>
          <p:nvPr>
            <p:ph type="title" hasCustomPrompt="1"/>
            <p:custDataLst>
              <p:tags r:id="rId3"/>
            </p:custDataLst>
          </p:nvPr>
        </p:nvSpPr>
        <p:spPr>
          <a:xfrm>
            <a:off x="839153" y="453300"/>
            <a:ext cx="10513695" cy="1081405"/>
          </a:xfrm>
        </p:spPr>
        <p:txBody>
          <a:bodyPr anchor="b">
            <a:normAutofit/>
          </a:bodyPr>
          <a:lstStyle>
            <a:lvl1pPr algn="ctr">
              <a:defRPr sz="6000">
                <a:solidFill>
                  <a:schemeClr val="accent1">
                    <a:alpha val="60000"/>
                  </a:schemeClr>
                </a:solidFill>
              </a:defRPr>
            </a:lvl1pPr>
          </a:lstStyle>
          <a:p>
            <a:r>
              <a:rPr lang="zh-CN" altLang="en-US"/>
              <a:t>标题</a:t>
            </a:r>
          </a:p>
        </p:txBody>
      </p:sp>
      <p:sp>
        <p:nvSpPr>
          <p:cNvPr id="1048704" name="日期占位符 6"/>
          <p:cNvSpPr>
            <a:spLocks noGrp="1"/>
          </p:cNvSpPr>
          <p:nvPr>
            <p:ph type="dt" sz="half" idx="10"/>
            <p:custDataLst>
              <p:tags r:id="rId4"/>
            </p:custDataLst>
          </p:nvPr>
        </p:nvSpPr>
        <p:spPr/>
        <p:txBody>
          <a:bodyPr/>
          <a:lstStyle/>
          <a:p>
            <a:fld id="{5592522B-0F24-4480-B9DD-A9474A6880D6}" type="datetimeFigureOut">
              <a:rPr lang="zh-CN" altLang="en-US" smtClean="0"/>
              <a:t>2023/12/16</a:t>
            </a:fld>
            <a:endParaRPr lang="zh-CN" altLang="en-US"/>
          </a:p>
        </p:txBody>
      </p:sp>
      <p:sp>
        <p:nvSpPr>
          <p:cNvPr id="1048706" name="页脚占位符 7"/>
          <p:cNvSpPr>
            <a:spLocks noGrp="1"/>
          </p:cNvSpPr>
          <p:nvPr>
            <p:ph type="ftr" sz="quarter" idx="11"/>
            <p:custDataLst>
              <p:tags r:id="rId5"/>
            </p:custDataLst>
          </p:nvPr>
        </p:nvSpPr>
        <p:spPr/>
        <p:txBody>
          <a:bodyPr/>
          <a:lstStyle/>
          <a:p>
            <a:endParaRPr lang="zh-CN" altLang="en-US"/>
          </a:p>
        </p:txBody>
      </p:sp>
      <p:sp>
        <p:nvSpPr>
          <p:cNvPr id="1048708" name="灯片编号占位符 8"/>
          <p:cNvSpPr>
            <a:spLocks noGrp="1"/>
          </p:cNvSpPr>
          <p:nvPr>
            <p:ph type="sldNum" sz="quarter" idx="12"/>
            <p:custDataLst>
              <p:tags r:id="rId6"/>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2097159" name="图片 6" descr="商务-读书_0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标题 1"/>
          <p:cNvSpPr>
            <a:spLocks noGrp="1"/>
          </p:cNvSpPr>
          <p:nvPr>
            <p:ph type="title"/>
            <p:custDataLst>
              <p:tags r:id="rId3"/>
            </p:custDataLst>
          </p:nvPr>
        </p:nvSpPr>
        <p:spPr>
          <a:xfrm>
            <a:off x="769620" y="2511425"/>
            <a:ext cx="10652760" cy="1697355"/>
          </a:xfrm>
        </p:spPr>
        <p:txBody>
          <a:bodyPr tIns="144145" anchor="t" anchorCtr="0"/>
          <a:lstStyle>
            <a:lvl1pPr algn="ctr">
              <a:defRPr sz="5400">
                <a:solidFill>
                  <a:schemeClr val="tx1"/>
                </a:solidFill>
              </a:defRPr>
            </a:lvl1pPr>
          </a:lstStyle>
          <a:p>
            <a:r>
              <a:rPr lang="zh-CN" altLang="en-US"/>
              <a:t>单击此处编辑母版标题样式</a:t>
            </a:r>
          </a:p>
        </p:txBody>
      </p:sp>
      <p:sp>
        <p:nvSpPr>
          <p:cNvPr id="1048712" name="日期占位符 3"/>
          <p:cNvSpPr>
            <a:spLocks noGrp="1"/>
          </p:cNvSpPr>
          <p:nvPr>
            <p:ph type="dt" sz="half" idx="10"/>
            <p:custDataLst>
              <p:tags r:id="rId4"/>
            </p:custDataLst>
          </p:nvPr>
        </p:nvSpPr>
        <p:spPr/>
        <p:txBody>
          <a:bodyPr/>
          <a:lstStyle/>
          <a:p>
            <a:fld id="{5592522B-0F24-4480-B9DD-A9474A6880D6}" type="datetimeFigureOut">
              <a:rPr lang="zh-CN" altLang="en-US" smtClean="0"/>
              <a:t>2023/12/16</a:t>
            </a:fld>
            <a:endParaRPr lang="zh-CN" altLang="en-US"/>
          </a:p>
        </p:txBody>
      </p:sp>
      <p:sp>
        <p:nvSpPr>
          <p:cNvPr id="1048714" name="页脚占位符 4"/>
          <p:cNvSpPr>
            <a:spLocks noGrp="1"/>
          </p:cNvSpPr>
          <p:nvPr>
            <p:ph type="ftr" sz="quarter" idx="11"/>
            <p:custDataLst>
              <p:tags r:id="rId5"/>
            </p:custDataLst>
          </p:nvPr>
        </p:nvSpPr>
        <p:spPr/>
        <p:txBody>
          <a:bodyPr/>
          <a:lstStyle/>
          <a:p>
            <a:endParaRPr lang="zh-CN" altLang="en-US"/>
          </a:p>
        </p:txBody>
      </p:sp>
      <p:sp>
        <p:nvSpPr>
          <p:cNvPr id="1048716" name="灯片编号占位符 5"/>
          <p:cNvSpPr>
            <a:spLocks noGrp="1"/>
          </p:cNvSpPr>
          <p:nvPr>
            <p:ph type="sldNum" sz="quarter" idx="12"/>
            <p:custDataLst>
              <p:tags r:id="rId6"/>
            </p:custDataLst>
          </p:nvPr>
        </p:nvSpPr>
        <p:spPr/>
        <p:txBody>
          <a:bodyPr/>
          <a:lstStyle/>
          <a:p>
            <a:fld id="{BE5F26B5-172A-4DC2-B0B7-181CFC56B87C}" type="slidenum">
              <a:rPr lang="zh-CN" altLang="en-US" smtClean="0"/>
              <a:t>‹#›</a:t>
            </a:fld>
            <a:endParaRPr lang="zh-CN" altLang="en-US"/>
          </a:p>
        </p:txBody>
      </p:sp>
      <p:sp>
        <p:nvSpPr>
          <p:cNvPr id="1048718" name="文本占位符 7"/>
          <p:cNvSpPr>
            <a:spLocks noGrp="1"/>
          </p:cNvSpPr>
          <p:nvPr>
            <p:ph type="body" sz="quarter" idx="13" hasCustomPrompt="1"/>
            <p:custDataLst>
              <p:tags r:id="rId7"/>
            </p:custDataLst>
          </p:nvPr>
        </p:nvSpPr>
        <p:spPr>
          <a:xfrm>
            <a:off x="769938" y="1246505"/>
            <a:ext cx="10652125" cy="2004060"/>
          </a:xfrm>
        </p:spPr>
        <p:txBody>
          <a:bodyPr anchor="b" anchorCtr="0">
            <a:noAutofit/>
          </a:bodyPr>
          <a:lstStyle>
            <a:lvl1pPr marL="0" indent="0" algn="ctr">
              <a:buNone/>
              <a:defRPr sz="11500" b="1">
                <a:ln>
                  <a:gradFill>
                    <a:gsLst>
                      <a:gs pos="0">
                        <a:schemeClr val="accent1">
                          <a:lumMod val="60000"/>
                          <a:lumOff val="40000"/>
                        </a:schemeClr>
                      </a:gs>
                      <a:gs pos="100000">
                        <a:schemeClr val="accent1">
                          <a:lumMod val="60000"/>
                          <a:lumOff val="40000"/>
                          <a:alpha val="0"/>
                        </a:schemeClr>
                      </a:gs>
                    </a:gsLst>
                    <a:lin ang="5400000" scaled="1"/>
                  </a:gradFill>
                </a:ln>
                <a:noFill/>
              </a:defRPr>
            </a:lvl1pPr>
          </a:lstStyle>
          <a:p>
            <a:pPr lvl="0"/>
            <a:r>
              <a:rPr lang="zh-CN" altLang="en-US"/>
              <a:t>节编号</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1048720"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p>
        </p:txBody>
      </p:sp>
      <p:sp>
        <p:nvSpPr>
          <p:cNvPr id="1048722"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2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26" name="日期占位符 4"/>
          <p:cNvSpPr>
            <a:spLocks noGrp="1"/>
          </p:cNvSpPr>
          <p:nvPr>
            <p:ph type="dt" sz="half" idx="10"/>
            <p:custDataLst>
              <p:tags r:id="rId4"/>
            </p:custDataLst>
          </p:nvPr>
        </p:nvSpPr>
        <p:spPr/>
        <p:txBody>
          <a:bodyPr/>
          <a:lstStyle/>
          <a:p>
            <a:fld id="{5592522B-0F24-4480-B9DD-A9474A6880D6}" type="datetimeFigureOut">
              <a:rPr lang="zh-CN" altLang="en-US" smtClean="0"/>
              <a:t>2023/12/16</a:t>
            </a:fld>
            <a:endParaRPr lang="zh-CN" altLang="en-US"/>
          </a:p>
        </p:txBody>
      </p:sp>
      <p:sp>
        <p:nvSpPr>
          <p:cNvPr id="1048728" name="页脚占位符 5"/>
          <p:cNvSpPr>
            <a:spLocks noGrp="1"/>
          </p:cNvSpPr>
          <p:nvPr>
            <p:ph type="ftr" sz="quarter" idx="11"/>
            <p:custDataLst>
              <p:tags r:id="rId5"/>
            </p:custDataLst>
          </p:nvPr>
        </p:nvSpPr>
        <p:spPr/>
        <p:txBody>
          <a:bodyPr/>
          <a:lstStyle/>
          <a:p>
            <a:endParaRPr lang="zh-CN" altLang="en-US"/>
          </a:p>
        </p:txBody>
      </p:sp>
      <p:sp>
        <p:nvSpPr>
          <p:cNvPr id="1048730"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104873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p>
        </p:txBody>
      </p:sp>
      <p:sp>
        <p:nvSpPr>
          <p:cNvPr id="1048734"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736"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38"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48740"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42" name="日期占位符 6"/>
          <p:cNvSpPr>
            <a:spLocks noGrp="1"/>
          </p:cNvSpPr>
          <p:nvPr>
            <p:ph type="dt" sz="half" idx="10"/>
            <p:custDataLst>
              <p:tags r:id="rId6"/>
            </p:custDataLst>
          </p:nvPr>
        </p:nvSpPr>
        <p:spPr/>
        <p:txBody>
          <a:bodyPr/>
          <a:lstStyle/>
          <a:p>
            <a:fld id="{5592522B-0F24-4480-B9DD-A9474A6880D6}" type="datetimeFigureOut">
              <a:rPr lang="zh-CN" altLang="en-US" smtClean="0"/>
              <a:t>2023/12/16</a:t>
            </a:fld>
            <a:endParaRPr lang="zh-CN" altLang="en-US"/>
          </a:p>
        </p:txBody>
      </p:sp>
      <p:sp>
        <p:nvSpPr>
          <p:cNvPr id="1048744" name="页脚占位符 7"/>
          <p:cNvSpPr>
            <a:spLocks noGrp="1"/>
          </p:cNvSpPr>
          <p:nvPr>
            <p:ph type="ftr" sz="quarter" idx="11"/>
            <p:custDataLst>
              <p:tags r:id="rId7"/>
            </p:custDataLst>
          </p:nvPr>
        </p:nvSpPr>
        <p:spPr/>
        <p:txBody>
          <a:bodyPr/>
          <a:lstStyle/>
          <a:p>
            <a:endParaRPr lang="zh-CN" altLang="en-US"/>
          </a:p>
        </p:txBody>
      </p:sp>
      <p:sp>
        <p:nvSpPr>
          <p:cNvPr id="1048746"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1048748" name="标题 1"/>
          <p:cNvSpPr>
            <a:spLocks noGrp="1"/>
          </p:cNvSpPr>
          <p:nvPr>
            <p:ph type="title"/>
            <p:custDataLst>
              <p:tags r:id="rId1"/>
            </p:custDataLst>
          </p:nvPr>
        </p:nvSpPr>
        <p:spPr/>
        <p:txBody>
          <a:bodyPr/>
          <a:lstStyle/>
          <a:p>
            <a:r>
              <a:rPr lang="zh-CN" altLang="en-US"/>
              <a:t>单击此处编辑母版标题样式</a:t>
            </a:r>
          </a:p>
        </p:txBody>
      </p:sp>
      <p:sp>
        <p:nvSpPr>
          <p:cNvPr id="1048750" name="日期占位符 2"/>
          <p:cNvSpPr>
            <a:spLocks noGrp="1"/>
          </p:cNvSpPr>
          <p:nvPr>
            <p:ph type="dt" sz="half" idx="10"/>
            <p:custDataLst>
              <p:tags r:id="rId2"/>
            </p:custDataLst>
          </p:nvPr>
        </p:nvSpPr>
        <p:spPr/>
        <p:txBody>
          <a:bodyPr/>
          <a:lstStyle/>
          <a:p>
            <a:fld id="{5592522B-0F24-4480-B9DD-A9474A6880D6}" type="datetimeFigureOut">
              <a:rPr lang="zh-CN" altLang="en-US" smtClean="0"/>
              <a:t>2023/12/16</a:t>
            </a:fld>
            <a:endParaRPr lang="zh-CN" altLang="en-US"/>
          </a:p>
        </p:txBody>
      </p:sp>
      <p:sp>
        <p:nvSpPr>
          <p:cNvPr id="1048752" name="页脚占位符 3"/>
          <p:cNvSpPr>
            <a:spLocks noGrp="1"/>
          </p:cNvSpPr>
          <p:nvPr>
            <p:ph type="ftr" sz="quarter" idx="11"/>
            <p:custDataLst>
              <p:tags r:id="rId3"/>
            </p:custDataLst>
          </p:nvPr>
        </p:nvSpPr>
        <p:spPr/>
        <p:txBody>
          <a:bodyPr/>
          <a:lstStyle/>
          <a:p>
            <a:endParaRPr lang="zh-CN" altLang="en-US"/>
          </a:p>
        </p:txBody>
      </p:sp>
      <p:sp>
        <p:nvSpPr>
          <p:cNvPr id="1048754"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1048756" name="日期占位符 1"/>
          <p:cNvSpPr>
            <a:spLocks noGrp="1"/>
          </p:cNvSpPr>
          <p:nvPr>
            <p:ph type="dt" sz="half" idx="10"/>
            <p:custDataLst>
              <p:tags r:id="rId1"/>
            </p:custDataLst>
          </p:nvPr>
        </p:nvSpPr>
        <p:spPr/>
        <p:txBody>
          <a:bodyPr/>
          <a:lstStyle/>
          <a:p>
            <a:fld id="{5592522B-0F24-4480-B9DD-A9474A6880D6}" type="datetimeFigureOut">
              <a:rPr lang="zh-CN" altLang="en-US" smtClean="0"/>
              <a:t>2023/12/16</a:t>
            </a:fld>
            <a:endParaRPr lang="zh-CN" altLang="en-US"/>
          </a:p>
        </p:txBody>
      </p:sp>
      <p:sp>
        <p:nvSpPr>
          <p:cNvPr id="1048758" name="页脚占位符 2"/>
          <p:cNvSpPr>
            <a:spLocks noGrp="1"/>
          </p:cNvSpPr>
          <p:nvPr>
            <p:ph type="ftr" sz="quarter" idx="11"/>
            <p:custDataLst>
              <p:tags r:id="rId2"/>
            </p:custDataLst>
          </p:nvPr>
        </p:nvSpPr>
        <p:spPr/>
        <p:txBody>
          <a:bodyPr/>
          <a:lstStyle/>
          <a:p>
            <a:endParaRPr lang="zh-CN" altLang="en-US"/>
          </a:p>
        </p:txBody>
      </p:sp>
      <p:sp>
        <p:nvSpPr>
          <p:cNvPr id="1048760"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1" name=""/>
        <p:cNvGrpSpPr/>
        <p:nvPr/>
      </p:nvGrpSpPr>
      <p:grpSpPr>
        <a:xfrm>
          <a:off x="0" y="0"/>
          <a:ext cx="0" cy="0"/>
        </a:xfrm>
      </p:grpSpPr>
      <p:sp>
        <p:nvSpPr>
          <p:cNvPr id="1048762"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764" name="日期占位符 3"/>
          <p:cNvSpPr>
            <a:spLocks noGrp="1"/>
          </p:cNvSpPr>
          <p:nvPr>
            <p:ph type="dt" sz="half" idx="10"/>
            <p:custDataLst>
              <p:tags r:id="rId2"/>
            </p:custDataLst>
          </p:nvPr>
        </p:nvSpPr>
        <p:spPr/>
        <p:txBody>
          <a:bodyPr/>
          <a:lstStyle/>
          <a:p>
            <a:fld id="{5592522B-0F24-4480-B9DD-A9474A6880D6}" type="datetimeFigureOut">
              <a:rPr lang="zh-CN" altLang="en-US" smtClean="0"/>
              <a:t>2023/12/16</a:t>
            </a:fld>
            <a:endParaRPr lang="zh-CN" altLang="en-US"/>
          </a:p>
        </p:txBody>
      </p:sp>
      <p:sp>
        <p:nvSpPr>
          <p:cNvPr id="1048766" name="页脚占位符 4"/>
          <p:cNvSpPr>
            <a:spLocks noGrp="1"/>
          </p:cNvSpPr>
          <p:nvPr>
            <p:ph type="ftr" sz="quarter" idx="11"/>
            <p:custDataLst>
              <p:tags r:id="rId3"/>
            </p:custDataLst>
          </p:nvPr>
        </p:nvSpPr>
        <p:spPr/>
        <p:txBody>
          <a:bodyPr/>
          <a:lstStyle/>
          <a:p>
            <a:endParaRPr lang="zh-CN" altLang="en-US"/>
          </a:p>
        </p:txBody>
      </p:sp>
      <p:sp>
        <p:nvSpPr>
          <p:cNvPr id="1048768"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1048770"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p>
        </p:txBody>
      </p:sp>
      <p:sp>
        <p:nvSpPr>
          <p:cNvPr id="1048772"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p>
        </p:txBody>
      </p:sp>
      <p:sp>
        <p:nvSpPr>
          <p:cNvPr id="1048774" name="日期占位符 6"/>
          <p:cNvSpPr>
            <a:spLocks noGrp="1"/>
          </p:cNvSpPr>
          <p:nvPr>
            <p:ph type="dt" sz="half" idx="10"/>
            <p:custDataLst>
              <p:tags r:id="rId3"/>
            </p:custDataLst>
          </p:nvPr>
        </p:nvSpPr>
        <p:spPr/>
        <p:txBody>
          <a:bodyPr/>
          <a:lstStyle/>
          <a:p>
            <a:fld id="{5592522B-0F24-4480-B9DD-A9474A6880D6}" type="datetimeFigureOut">
              <a:rPr lang="zh-CN" altLang="en-US" smtClean="0"/>
              <a:t>2023/12/16</a:t>
            </a:fld>
            <a:endParaRPr lang="zh-CN" altLang="en-US"/>
          </a:p>
        </p:txBody>
      </p:sp>
      <p:sp>
        <p:nvSpPr>
          <p:cNvPr id="1048776" name="页脚占位符 7"/>
          <p:cNvSpPr>
            <a:spLocks noGrp="1"/>
          </p:cNvSpPr>
          <p:nvPr>
            <p:ph type="ftr" sz="quarter" idx="11"/>
            <p:custDataLst>
              <p:tags r:id="rId4"/>
            </p:custDataLst>
          </p:nvPr>
        </p:nvSpPr>
        <p:spPr/>
        <p:txBody>
          <a:bodyPr/>
          <a:lstStyle/>
          <a:p>
            <a:endParaRPr lang="zh-CN" altLang="en-US"/>
          </a:p>
        </p:txBody>
      </p:sp>
      <p:sp>
        <p:nvSpPr>
          <p:cNvPr id="1048778"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2097161" name="图片 6" descr="商务-读书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80" name="标题 1"/>
          <p:cNvSpPr>
            <a:spLocks noGrp="1"/>
          </p:cNvSpPr>
          <p:nvPr>
            <p:ph type="ctrTitle" hasCustomPrompt="1"/>
            <p:custDataLst>
              <p:tags r:id="rId3"/>
            </p:custDataLst>
          </p:nvPr>
        </p:nvSpPr>
        <p:spPr>
          <a:xfrm>
            <a:off x="5579110" y="1732280"/>
            <a:ext cx="5621655" cy="1800225"/>
          </a:xfrm>
        </p:spPr>
        <p:txBody>
          <a:bodyPr anchor="b"/>
          <a:lstStyle>
            <a:lvl1pPr algn="r">
              <a:lnSpc>
                <a:spcPct val="100000"/>
              </a:lnSpc>
              <a:defRPr sz="6000">
                <a:solidFill>
                  <a:schemeClr val="tx1"/>
                </a:solidFill>
              </a:defRPr>
            </a:lvl1pPr>
          </a:lstStyle>
          <a:p>
            <a:r>
              <a:rPr lang="zh-CN" altLang="en-US"/>
              <a:t>编辑母版标题</a:t>
            </a:r>
          </a:p>
        </p:txBody>
      </p:sp>
      <p:sp>
        <p:nvSpPr>
          <p:cNvPr id="1048782" name="日期占位符 3"/>
          <p:cNvSpPr>
            <a:spLocks noGrp="1"/>
          </p:cNvSpPr>
          <p:nvPr>
            <p:ph type="dt" sz="half" idx="10"/>
            <p:custDataLst>
              <p:tags r:id="rId4"/>
            </p:custDataLst>
          </p:nvPr>
        </p:nvSpPr>
        <p:spPr/>
        <p:txBody>
          <a:bodyPr/>
          <a:lstStyle/>
          <a:p>
            <a:fld id="{5592522B-0F24-4480-B9DD-A9474A6880D6}" type="datetimeFigureOut">
              <a:rPr lang="zh-CN" altLang="en-US" smtClean="0"/>
              <a:t>2023/12/16</a:t>
            </a:fld>
            <a:endParaRPr lang="zh-CN" altLang="en-US"/>
          </a:p>
        </p:txBody>
      </p:sp>
      <p:sp>
        <p:nvSpPr>
          <p:cNvPr id="1048784" name="页脚占位符 4"/>
          <p:cNvSpPr>
            <a:spLocks noGrp="1"/>
          </p:cNvSpPr>
          <p:nvPr>
            <p:ph type="ftr" sz="quarter" idx="11"/>
            <p:custDataLst>
              <p:tags r:id="rId5"/>
            </p:custDataLst>
          </p:nvPr>
        </p:nvSpPr>
        <p:spPr/>
        <p:txBody>
          <a:bodyPr/>
          <a:lstStyle/>
          <a:p>
            <a:endParaRPr lang="zh-CN" altLang="en-US"/>
          </a:p>
        </p:txBody>
      </p:sp>
      <p:sp>
        <p:nvSpPr>
          <p:cNvPr id="1048786" name="灯片编号占位符 5"/>
          <p:cNvSpPr>
            <a:spLocks noGrp="1"/>
          </p:cNvSpPr>
          <p:nvPr>
            <p:ph type="sldNum" sz="quarter" idx="12"/>
            <p:custDataLst>
              <p:tags r:id="rId6"/>
            </p:custDataLst>
          </p:nvPr>
        </p:nvSpPr>
        <p:spPr>
          <a:xfrm>
            <a:off x="8610600" y="6356350"/>
            <a:ext cx="2743200" cy="365125"/>
          </a:xfrm>
        </p:spPr>
        <p:txBody>
          <a:bodyPr/>
          <a:lstStyle/>
          <a:p>
            <a:fld id="{BE5F26B5-172A-4DC2-B0B7-181CFC56B87C}" type="slidenum">
              <a:rPr lang="zh-CN" altLang="en-US" smtClean="0"/>
              <a:t>‹#›</a:t>
            </a:fld>
            <a:endParaRPr lang="zh-CN" altLang="en-US"/>
          </a:p>
        </p:txBody>
      </p:sp>
      <p:sp>
        <p:nvSpPr>
          <p:cNvPr id="1048788" name="文本占位符 9"/>
          <p:cNvSpPr>
            <a:spLocks noGrp="1"/>
          </p:cNvSpPr>
          <p:nvPr>
            <p:ph type="body" sz="quarter" idx="13" hasCustomPrompt="1"/>
            <p:custDataLst>
              <p:tags r:id="rId7"/>
            </p:custDataLst>
          </p:nvPr>
        </p:nvSpPr>
        <p:spPr>
          <a:xfrm>
            <a:off x="5578475" y="660400"/>
            <a:ext cx="5622925" cy="1071880"/>
          </a:xfrm>
        </p:spPr>
        <p:txBody>
          <a:bodyPr vert="horz" lIns="0" tIns="179705"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公司名占位符</a:t>
            </a:r>
          </a:p>
        </p:txBody>
      </p:sp>
      <p:sp>
        <p:nvSpPr>
          <p:cNvPr id="1048790" name="文本占位符 13"/>
          <p:cNvSpPr>
            <a:spLocks noGrp="1"/>
          </p:cNvSpPr>
          <p:nvPr>
            <p:ph type="body" sz="quarter" idx="14" hasCustomPrompt="1"/>
            <p:custDataLst>
              <p:tags r:id="rId8"/>
            </p:custDataLst>
          </p:nvPr>
        </p:nvSpPr>
        <p:spPr>
          <a:xfrm>
            <a:off x="8321675" y="3835400"/>
            <a:ext cx="2879725"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日期时间占位符</a:t>
            </a:r>
          </a:p>
        </p:txBody>
      </p:sp>
      <p:sp>
        <p:nvSpPr>
          <p:cNvPr id="1048792" name="文本占位符 23"/>
          <p:cNvSpPr>
            <a:spLocks noGrp="1"/>
          </p:cNvSpPr>
          <p:nvPr>
            <p:ph type="body" sz="quarter" idx="17" hasCustomPrompt="1"/>
            <p:custDataLst>
              <p:tags r:id="rId9"/>
            </p:custDataLst>
          </p:nvPr>
        </p:nvSpPr>
        <p:spPr>
          <a:xfrm>
            <a:off x="5578475" y="3835400"/>
            <a:ext cx="2743200" cy="1310640"/>
          </a:xfrm>
        </p:spPr>
        <p:txBody>
          <a:bodyPr vert="horz" lIns="0" tIns="0" rIns="0" bIns="0" rtlCol="0" anchor="t" anchorCtr="0">
            <a:normAutofit/>
          </a:bodyPr>
          <a:lstStyle>
            <a:lvl1pPr marL="0" marR="0" lvl="0" indent="0" algn="r"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solidFill>
                  <a:schemeClr val="accent1"/>
                </a:solidFill>
                <a:latin typeface="+mn-lt"/>
                <a:ea typeface="+mn-ea"/>
                <a:cs typeface="+mn-cs"/>
              </a:defRPr>
            </a:lvl1pPr>
          </a:lstStyle>
          <a:p>
            <a:pPr lvl="0"/>
            <a:r>
              <a:rPr>
                <a:sym typeface="+mn-ea"/>
              </a:rPr>
              <a:t>署名占位符</a:t>
            </a:r>
          </a:p>
        </p:txBody>
      </p:sp>
      <p:sp>
        <p:nvSpPr>
          <p:cNvPr id="1048794" name="椭圆 8"/>
          <p:cNvSpPr/>
          <p:nvPr userDrawn="1">
            <p:custDataLst>
              <p:tags r:id="rId10"/>
            </p:custDataLst>
          </p:nvPr>
        </p:nvSpPr>
        <p:spPr>
          <a:xfrm rot="5400000" flipH="1">
            <a:off x="10963910"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6" name="椭圆 10"/>
          <p:cNvSpPr/>
          <p:nvPr userDrawn="1">
            <p:custDataLst>
              <p:tags r:id="rId11"/>
            </p:custDataLst>
          </p:nvPr>
        </p:nvSpPr>
        <p:spPr>
          <a:xfrm rot="5400000" flipH="1">
            <a:off x="10740390" y="5883275"/>
            <a:ext cx="81280" cy="86360"/>
          </a:xfrm>
          <a:prstGeom prst="ellipse">
            <a:avLst/>
          </a:prstGeom>
          <a:solidFill>
            <a:schemeClr val="tx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
        <p:nvSpPr>
          <p:cNvPr id="1048798" name="椭圆 11"/>
          <p:cNvSpPr/>
          <p:nvPr userDrawn="1">
            <p:custDataLst>
              <p:tags r:id="rId12"/>
            </p:custDataLst>
          </p:nvPr>
        </p:nvSpPr>
        <p:spPr>
          <a:xfrm rot="5400000" flipH="1">
            <a:off x="10516235" y="5883275"/>
            <a:ext cx="81280" cy="86360"/>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5.png" /><Relationship Id="rId13" Type="http://schemas.openxmlformats.org/officeDocument/2006/relationships/tags" Target="../tags/tag70.xml" /><Relationship Id="rId14" Type="http://schemas.openxmlformats.org/officeDocument/2006/relationships/tags" Target="../tags/tag71.xml" /><Relationship Id="rId15" Type="http://schemas.openxmlformats.org/officeDocument/2006/relationships/tags" Target="../tags/tag72.xml" /><Relationship Id="rId16" Type="http://schemas.openxmlformats.org/officeDocument/2006/relationships/tags" Target="../tags/tag73.xml" /><Relationship Id="rId17" Type="http://schemas.openxmlformats.org/officeDocument/2006/relationships/tags" Target="../tags/tag74.xml" /><Relationship Id="rId18" Type="http://schemas.openxmlformats.org/officeDocument/2006/relationships/tags" Target="../tags/tag75.xml" /><Relationship Id="rId19" Type="http://schemas.openxmlformats.org/officeDocument/2006/relationships/tags" Target="../tags/tag76.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2097153" name="图片 7" descr="商务-读书_04"/>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8" name="标题占位符 1"/>
          <p:cNvSpPr>
            <a:spLocks noGrp="1"/>
          </p:cNvSpPr>
          <p:nvPr>
            <p:ph type="title"/>
            <p:custDataLst>
              <p:tags r:id="rId14"/>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p>
        </p:txBody>
      </p:sp>
      <p:sp>
        <p:nvSpPr>
          <p:cNvPr id="1048660" name="文本占位符 2"/>
          <p:cNvSpPr>
            <a:spLocks noGrp="1"/>
          </p:cNvSpPr>
          <p:nvPr>
            <p:ph type="body" idx="1"/>
            <p:custDataLst>
              <p:tags r:id="rId15"/>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1048662"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2023/12/16</a:t>
            </a:fld>
            <a:endParaRPr lang="zh-CN" altLang="en-US"/>
          </a:p>
        </p:txBody>
      </p:sp>
      <p:sp>
        <p:nvSpPr>
          <p:cNvPr id="1048664"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a:t>
            </a:fld>
            <a:endParaRPr lang="zh-CN" altLang="en-US"/>
          </a:p>
        </p:txBody>
      </p:sp>
      <p:sp>
        <p:nvSpPr>
          <p:cNvPr id="1048668" name="KSO_TEMPLATE" hidden="1"/>
          <p:cNvSpPr/>
          <p:nvPr userDrawn="1">
            <p:custDataLst>
              <p:tags r:id="rId19"/>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96338" r:id="rId2"/>
    <p:sldLayoutId id="2147496339" r:id="rId3"/>
    <p:sldLayoutId id="2147496340" r:id="rId4"/>
    <p:sldLayoutId id="2147496341" r:id="rId5"/>
    <p:sldLayoutId id="2147496342" r:id="rId6"/>
    <p:sldLayoutId id="2147496343" r:id="rId7"/>
    <p:sldLayoutId id="2147496344" r:id="rId8"/>
    <p:sldLayoutId id="2147496345" r:id="rId9"/>
    <p:sldLayoutId id="2147496346" r:id="rId10"/>
    <p:sldLayoutId id="2147496347"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solidFill>
            <a:schemeClr val="accent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7.xml" /><Relationship Id="rId3" Type="http://schemas.openxmlformats.org/officeDocument/2006/relationships/tags" Target="../tags/tag98.xml" /><Relationship Id="rId4" Type="http://schemas.openxmlformats.org/officeDocument/2006/relationships/tags" Target="../tags/tag9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2" Type="http://schemas.openxmlformats.org/officeDocument/2006/relationships/tags" Target="../tags/tag123.xml" /><Relationship Id="rId3" Type="http://schemas.openxmlformats.org/officeDocument/2006/relationships/tags" Target="../tags/tag124.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3.xml" /><Relationship Id="rId11" Type="http://schemas.openxmlformats.org/officeDocument/2006/relationships/tags" Target="../tags/tag144.xml" /><Relationship Id="rId12" Type="http://schemas.openxmlformats.org/officeDocument/2006/relationships/tags" Target="../tags/tag145.xml" /><Relationship Id="rId13" Type="http://schemas.openxmlformats.org/officeDocument/2006/relationships/tags" Target="../tags/tag146.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tags" Target="../tags/tag141.xml" /><Relationship Id="rId9" Type="http://schemas.openxmlformats.org/officeDocument/2006/relationships/tags" Target="../tags/tag14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7.xml" /><Relationship Id="rId3" Type="http://schemas.openxmlformats.org/officeDocument/2006/relationships/tags" Target="../tags/tag148.xml" /><Relationship Id="rId4" Type="http://schemas.openxmlformats.org/officeDocument/2006/relationships/tags" Target="../tags/tag149.xml" /><Relationship Id="rId5" Type="http://schemas.openxmlformats.org/officeDocument/2006/relationships/tags" Target="../tags/tag150.xml" /><Relationship Id="rId6" Type="http://schemas.openxmlformats.org/officeDocument/2006/relationships/tags" Target="../tags/tag151.xml" /><Relationship Id="rId7" Type="http://schemas.openxmlformats.org/officeDocument/2006/relationships/tags" Target="../tags/tag152.xml" /><Relationship Id="rId8" Type="http://schemas.openxmlformats.org/officeDocument/2006/relationships/tags" Target="../tags/tag153.xml" /><Relationship Id="rId9" Type="http://schemas.openxmlformats.org/officeDocument/2006/relationships/tags" Target="../tags/tag15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tags" Target="../tags/tag165.xml" /><Relationship Id="rId13" Type="http://schemas.openxmlformats.org/officeDocument/2006/relationships/tags" Target="../tags/tag166.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8.xml" /><Relationship Id="rId11" Type="http://schemas.openxmlformats.org/officeDocument/2006/relationships/tags" Target="../tags/tag179.xml" /><Relationship Id="rId12" Type="http://schemas.openxmlformats.org/officeDocument/2006/relationships/tags" Target="../tags/tag180.xml" /><Relationship Id="rId13" Type="http://schemas.openxmlformats.org/officeDocument/2006/relationships/tags" Target="../tags/tag181.xml" /><Relationship Id="rId14" Type="http://schemas.openxmlformats.org/officeDocument/2006/relationships/tags" Target="../tags/tag182.xml" /><Relationship Id="rId15" Type="http://schemas.openxmlformats.org/officeDocument/2006/relationships/tags" Target="../tags/tag183.xml" /><Relationship Id="rId16" Type="http://schemas.openxmlformats.org/officeDocument/2006/relationships/tags" Target="../tags/tag184.xml" /><Relationship Id="rId17" Type="http://schemas.openxmlformats.org/officeDocument/2006/relationships/tags" Target="../tags/tag185.xml" /><Relationship Id="rId18" Type="http://schemas.openxmlformats.org/officeDocument/2006/relationships/tags" Target="../tags/tag186.xml" /><Relationship Id="rId19" Type="http://schemas.openxmlformats.org/officeDocument/2006/relationships/tags" Target="../tags/tag187.xml" /><Relationship Id="rId2" Type="http://schemas.openxmlformats.org/officeDocument/2006/relationships/tags" Target="../tags/tag170.xml" /><Relationship Id="rId20" Type="http://schemas.openxmlformats.org/officeDocument/2006/relationships/tags" Target="../tags/tag188.xml" /><Relationship Id="rId21" Type="http://schemas.openxmlformats.org/officeDocument/2006/relationships/tags" Target="../tags/tag189.xml" /><Relationship Id="rId22" Type="http://schemas.openxmlformats.org/officeDocument/2006/relationships/tags" Target="../tags/tag190.xml" /><Relationship Id="rId23" Type="http://schemas.openxmlformats.org/officeDocument/2006/relationships/tags" Target="../tags/tag191.xml" /><Relationship Id="rId24" Type="http://schemas.openxmlformats.org/officeDocument/2006/relationships/tags" Target="../tags/tag192.xml" /><Relationship Id="rId25" Type="http://schemas.openxmlformats.org/officeDocument/2006/relationships/tags" Target="../tags/tag193.xml" /><Relationship Id="rId26" Type="http://schemas.openxmlformats.org/officeDocument/2006/relationships/tags" Target="../tags/tag194.xml" /><Relationship Id="rId27" Type="http://schemas.openxmlformats.org/officeDocument/2006/relationships/tags" Target="../tags/tag195.xml" /><Relationship Id="rId28" Type="http://schemas.openxmlformats.org/officeDocument/2006/relationships/tags" Target="../tags/tag196.xml" /><Relationship Id="rId3" Type="http://schemas.openxmlformats.org/officeDocument/2006/relationships/tags" Target="../tags/tag171.xml"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tags" Target="../tags/tag174.xml" /><Relationship Id="rId7" Type="http://schemas.openxmlformats.org/officeDocument/2006/relationships/tags" Target="../tags/tag175.xml" /><Relationship Id="rId8" Type="http://schemas.openxmlformats.org/officeDocument/2006/relationships/tags" Target="../tags/tag176.xml" /><Relationship Id="rId9" Type="http://schemas.openxmlformats.org/officeDocument/2006/relationships/tags" Target="../tags/tag17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5.xml" /><Relationship Id="rId11" Type="http://schemas.openxmlformats.org/officeDocument/2006/relationships/tags" Target="../tags/tag206.xml" /><Relationship Id="rId12" Type="http://schemas.openxmlformats.org/officeDocument/2006/relationships/tags" Target="../tags/tag207.xml" /><Relationship Id="rId13" Type="http://schemas.openxmlformats.org/officeDocument/2006/relationships/tags" Target="../tags/tag208.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tags" Target="../tags/tag202.xml" /><Relationship Id="rId8" Type="http://schemas.openxmlformats.org/officeDocument/2006/relationships/tags" Target="../tags/tag203.xml" /><Relationship Id="rId9" Type="http://schemas.openxmlformats.org/officeDocument/2006/relationships/tags" Target="../tags/tag20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7.xml" /><Relationship Id="rId11" Type="http://schemas.openxmlformats.org/officeDocument/2006/relationships/tags" Target="../tags/tag218.xml" /><Relationship Id="rId12" Type="http://schemas.openxmlformats.org/officeDocument/2006/relationships/tags" Target="../tags/tag219.xml" /><Relationship Id="rId13" Type="http://schemas.openxmlformats.org/officeDocument/2006/relationships/tags" Target="../tags/tag220.xml" /><Relationship Id="rId14" Type="http://schemas.openxmlformats.org/officeDocument/2006/relationships/tags" Target="../tags/tag221.xml" /><Relationship Id="rId15" Type="http://schemas.openxmlformats.org/officeDocument/2006/relationships/tags" Target="../tags/tag222.xml" /><Relationship Id="rId16" Type="http://schemas.openxmlformats.org/officeDocument/2006/relationships/tags" Target="../tags/tag223.xml" /><Relationship Id="rId17" Type="http://schemas.openxmlformats.org/officeDocument/2006/relationships/tags" Target="../tags/tag224.xml" /><Relationship Id="rId18" Type="http://schemas.openxmlformats.org/officeDocument/2006/relationships/tags" Target="../tags/tag225.xml" /><Relationship Id="rId19" Type="http://schemas.openxmlformats.org/officeDocument/2006/relationships/tags" Target="../tags/tag226.xml" /><Relationship Id="rId2" Type="http://schemas.openxmlformats.org/officeDocument/2006/relationships/tags" Target="../tags/tag209.xml" /><Relationship Id="rId20" Type="http://schemas.openxmlformats.org/officeDocument/2006/relationships/tags" Target="../tags/tag227.xml" /><Relationship Id="rId21" Type="http://schemas.openxmlformats.org/officeDocument/2006/relationships/tags" Target="../tags/tag228.xml" /><Relationship Id="rId22" Type="http://schemas.openxmlformats.org/officeDocument/2006/relationships/tags" Target="../tags/tag229.xml" /><Relationship Id="rId23" Type="http://schemas.openxmlformats.org/officeDocument/2006/relationships/tags" Target="../tags/tag230.xml" /><Relationship Id="rId24" Type="http://schemas.openxmlformats.org/officeDocument/2006/relationships/tags" Target="../tags/tag231.xml" /><Relationship Id="rId25" Type="http://schemas.openxmlformats.org/officeDocument/2006/relationships/tags" Target="../tags/tag232.xml" /><Relationship Id="rId26" Type="http://schemas.openxmlformats.org/officeDocument/2006/relationships/tags" Target="../tags/tag233.xml" /><Relationship Id="rId27" Type="http://schemas.openxmlformats.org/officeDocument/2006/relationships/tags" Target="../tags/tag234.xml" /><Relationship Id="rId28" Type="http://schemas.openxmlformats.org/officeDocument/2006/relationships/tags" Target="../tags/tag235.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tags" Target="../tags/tag213.xml" /><Relationship Id="rId7" Type="http://schemas.openxmlformats.org/officeDocument/2006/relationships/tags" Target="../tags/tag214.xml" /><Relationship Id="rId8" Type="http://schemas.openxmlformats.org/officeDocument/2006/relationships/tags" Target="../tags/tag215.xml" /><Relationship Id="rId9" Type="http://schemas.openxmlformats.org/officeDocument/2006/relationships/tags" Target="../tags/tag2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6.xml" /><Relationship Id="rId3" Type="http://schemas.openxmlformats.org/officeDocument/2006/relationships/tags" Target="../tags/tag237.xml" /><Relationship Id="rId4" Type="http://schemas.openxmlformats.org/officeDocument/2006/relationships/tags" Target="../tags/tag23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7.xml" /><Relationship Id="rId11" Type="http://schemas.openxmlformats.org/officeDocument/2006/relationships/tags" Target="../tags/tag248.xml" /><Relationship Id="rId12" Type="http://schemas.openxmlformats.org/officeDocument/2006/relationships/tags" Target="../tags/tag249.xml" /><Relationship Id="rId13" Type="http://schemas.openxmlformats.org/officeDocument/2006/relationships/tags" Target="../tags/tag250.xml" /><Relationship Id="rId14" Type="http://schemas.openxmlformats.org/officeDocument/2006/relationships/tags" Target="../tags/tag251.xml" /><Relationship Id="rId15" Type="http://schemas.openxmlformats.org/officeDocument/2006/relationships/tags" Target="../tags/tag252.xml" /><Relationship Id="rId16" Type="http://schemas.openxmlformats.org/officeDocument/2006/relationships/tags" Target="../tags/tag253.xml" /><Relationship Id="rId17" Type="http://schemas.openxmlformats.org/officeDocument/2006/relationships/tags" Target="../tags/tag254.xml" /><Relationship Id="rId18" Type="http://schemas.openxmlformats.org/officeDocument/2006/relationships/tags" Target="../tags/tag255.xml" /><Relationship Id="rId19" Type="http://schemas.openxmlformats.org/officeDocument/2006/relationships/tags" Target="../tags/tag256.xml" /><Relationship Id="rId2" Type="http://schemas.openxmlformats.org/officeDocument/2006/relationships/tags" Target="../tags/tag239.xml" /><Relationship Id="rId20" Type="http://schemas.openxmlformats.org/officeDocument/2006/relationships/tags" Target="../tags/tag257.xml" /><Relationship Id="rId21" Type="http://schemas.openxmlformats.org/officeDocument/2006/relationships/tags" Target="../tags/tag258.xml" /><Relationship Id="rId22" Type="http://schemas.openxmlformats.org/officeDocument/2006/relationships/tags" Target="../tags/tag259.xml" /><Relationship Id="rId23" Type="http://schemas.openxmlformats.org/officeDocument/2006/relationships/tags" Target="../tags/tag260.xml" /><Relationship Id="rId24" Type="http://schemas.openxmlformats.org/officeDocument/2006/relationships/tags" Target="../tags/tag261.xml" /><Relationship Id="rId25" Type="http://schemas.openxmlformats.org/officeDocument/2006/relationships/tags" Target="../tags/tag262.xml" /><Relationship Id="rId26" Type="http://schemas.openxmlformats.org/officeDocument/2006/relationships/tags" Target="../tags/tag263.xml" /><Relationship Id="rId27" Type="http://schemas.openxmlformats.org/officeDocument/2006/relationships/tags" Target="../tags/tag264.xml" /><Relationship Id="rId28" Type="http://schemas.openxmlformats.org/officeDocument/2006/relationships/tags" Target="../tags/tag265.xml" /><Relationship Id="rId29" Type="http://schemas.openxmlformats.org/officeDocument/2006/relationships/tags" Target="../tags/tag266.xml" /><Relationship Id="rId3" Type="http://schemas.openxmlformats.org/officeDocument/2006/relationships/tags" Target="../tags/tag240.xml" /><Relationship Id="rId30" Type="http://schemas.openxmlformats.org/officeDocument/2006/relationships/tags" Target="../tags/tag267.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tags" Target="../tags/tag24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tags" Target="../tags/tag278.xml" /><Relationship Id="rId13" Type="http://schemas.openxmlformats.org/officeDocument/2006/relationships/tags" Target="../tags/tag279.xml" /><Relationship Id="rId14" Type="http://schemas.openxmlformats.org/officeDocument/2006/relationships/tags" Target="../tags/tag280.xml" /><Relationship Id="rId15" Type="http://schemas.openxmlformats.org/officeDocument/2006/relationships/tags" Target="../tags/tag281.xml" /><Relationship Id="rId16" Type="http://schemas.openxmlformats.org/officeDocument/2006/relationships/tags" Target="../tags/tag282.xml" /><Relationship Id="rId17" Type="http://schemas.openxmlformats.org/officeDocument/2006/relationships/tags" Target="../tags/tag283.xml" /><Relationship Id="rId18" Type="http://schemas.openxmlformats.org/officeDocument/2006/relationships/tags" Target="../tags/tag284.xml" /><Relationship Id="rId19" Type="http://schemas.openxmlformats.org/officeDocument/2006/relationships/tags" Target="../tags/tag285.xml" /><Relationship Id="rId2" Type="http://schemas.openxmlformats.org/officeDocument/2006/relationships/tags" Target="../tags/tag268.xml" /><Relationship Id="rId20" Type="http://schemas.openxmlformats.org/officeDocument/2006/relationships/tags" Target="../tags/tag286.xml" /><Relationship Id="rId21" Type="http://schemas.openxmlformats.org/officeDocument/2006/relationships/tags" Target="../tags/tag287.xml" /><Relationship Id="rId3" Type="http://schemas.openxmlformats.org/officeDocument/2006/relationships/tags" Target="../tags/tag269.xml" /><Relationship Id="rId4" Type="http://schemas.openxmlformats.org/officeDocument/2006/relationships/tags" Target="../tags/tag270.xml" /><Relationship Id="rId5" Type="http://schemas.openxmlformats.org/officeDocument/2006/relationships/tags" Target="../tags/tag271.xml" /><Relationship Id="rId6" Type="http://schemas.openxmlformats.org/officeDocument/2006/relationships/tags" Target="../tags/tag272.xml" /><Relationship Id="rId7" Type="http://schemas.openxmlformats.org/officeDocument/2006/relationships/tags" Target="../tags/tag273.xml" /><Relationship Id="rId8" Type="http://schemas.openxmlformats.org/officeDocument/2006/relationships/tags" Target="../tags/tag274.xml" /><Relationship Id="rId9" Type="http://schemas.openxmlformats.org/officeDocument/2006/relationships/tags" Target="../tags/tag27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14311431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48" name="标题"/>
          <p:cNvSpPr>
            <a:spLocks noGrp="1"/>
          </p:cNvSpPr>
          <p:nvPr>
            <p:ph type="ctrTitle"/>
            <p:custDataLst>
              <p:tags r:id="rId2"/>
            </p:custDataLst>
          </p:nvPr>
        </p:nvSpPr>
        <p:spPr/>
        <p:txBody>
          <a:bodyPr/>
          <a:lstStyle/>
          <a:p>
            <a:r>
              <a:rPr lang="zh-CN" altLang="en-US">
                <a:solidFill>
                  <a:schemeClr val="lt1">
                    <a:lumMod val="100000"/>
                  </a:schemeClr>
                </a:solidFill>
              </a:rPr>
              <a:t>石料项目可行性研究报告</a:t>
            </a:r>
          </a:p>
        </p:txBody>
      </p:sp>
      <p:sp>
        <p:nvSpPr>
          <p:cNvPr id="1048650" name="副标题"/>
          <p:cNvSpPr>
            <a:spLocks noGrp="1"/>
          </p:cNvSpPr>
          <p:nvPr>
            <p:ph type="subTitle" idx="1"/>
            <p:custDataLst>
              <p:tags r:id="rId3"/>
            </p:custDataLst>
          </p:nvPr>
        </p:nvSpPr>
        <p:spPr/>
        <p:txBody>
          <a:bodyPr/>
          <a:lstStyle/>
          <a:p>
            <a:r>
              <a:rPr lang="en-US" altLang="zh-CN">
                <a:solidFill>
                  <a:schemeClr val="lt1">
                    <a:lumMod val="100000"/>
                  </a:schemeClr>
                </a:solidFill>
              </a:rPr>
              <a:t>xxxx</a:t>
            </a:r>
            <a:r>
              <a:rPr lang="zh-CN" altLang="en-US">
                <a:solidFill>
                  <a:schemeClr val="lt1">
                    <a:lumMod val="100000"/>
                  </a:schemeClr>
                </a:solidFill>
              </a:rPr>
              <a:t>,a click to unlimited possibilities</a:t>
            </a:r>
          </a:p>
        </p:txBody>
      </p:sp>
      <p:sp>
        <p:nvSpPr>
          <p:cNvPr id="1048652" name="公司名"/>
          <p:cNvSpPr>
            <a:spLocks noGrp="1"/>
          </p:cNvSpPr>
          <p:nvPr>
            <p:ph type="body" sz="quarter" idx="13"/>
            <p:custDataLst>
              <p:tags r:id="rId4"/>
            </p:custDataLst>
          </p:nvPr>
        </p:nvSpPr>
        <p:spPr/>
        <p:txBody>
          <a:bodyPr/>
          <a:lstStyle/>
          <a:p>
            <a:r>
              <a:rPr lang="en-US" altLang="zh-CN"/>
              <a:t>YOUR LOGO</a:t>
            </a:r>
          </a:p>
        </p:txBody>
      </p:sp>
      <p:sp>
        <p:nvSpPr>
          <p:cNvPr id="1048654" name="日期时间"/>
          <p:cNvSpPr>
            <a:spLocks noGrp="1"/>
          </p:cNvSpPr>
          <p:nvPr>
            <p:ph type="body" sz="quarter" idx="14"/>
            <p:custDataLst>
              <p:tags r:id="rId5"/>
            </p:custDataLst>
          </p:nvPr>
        </p:nvSpPr>
        <p:spPr/>
        <p:txBody>
          <a:bodyPr/>
          <a:lstStyle/>
          <a:p>
            <a:r>
              <a:rPr lang="zh-CN" altLang="en-US"/>
              <a:t>汇报时间：</a:t>
            </a:r>
            <a:r>
              <a:rPr lang="en-US" altLang="zh-CN"/>
              <a:t>20X-XX-XX</a:t>
            </a:r>
          </a:p>
        </p:txBody>
      </p:sp>
      <p:sp>
        <p:nvSpPr>
          <p:cNvPr id="1048656" name="署名"/>
          <p:cNvSpPr>
            <a:spLocks noGrp="1"/>
          </p:cNvSpPr>
          <p:nvPr>
            <p:ph type="body" sz="quarter" idx="17"/>
            <p:custDataLst>
              <p:tags r:id="rId6"/>
            </p:custDataLst>
          </p:nvPr>
        </p:nvSpPr>
        <p:spPr/>
        <p:txBody>
          <a:bodyPr/>
          <a:lstStyle/>
          <a:p>
            <a:r>
              <a:rPr lang="zh-CN" altLang="en-US"/>
              <a:t>汇报人：</a:t>
            </a:r>
            <a:r>
              <a:rPr lang="en-US" altLang="zh-CN"/>
              <a:t>xxxx</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822" name="标题"/>
          <p:cNvSpPr>
            <a:spLocks noGrp="1"/>
          </p:cNvSpPr>
          <p:nvPr>
            <p:ph type="title"/>
            <p:custDataLst>
              <p:tags r:id="rId2"/>
            </p:custDataLst>
          </p:nvPr>
        </p:nvSpPr>
        <p:spPr/>
        <p:txBody>
          <a:bodyPr/>
          <a:lstStyle/>
          <a:p>
            <a:r>
              <a:rPr lang="en-US" altLang="zh-CN"/>
              <a:t>目录</a:t>
            </a:r>
          </a:p>
        </p:txBody>
      </p:sp>
      <p:sp>
        <p:nvSpPr>
          <p:cNvPr id="1048824" name="序号"/>
          <p:cNvSpPr txBox="1"/>
          <p:nvPr>
            <p:custDataLst>
              <p:tags r:id="rId3"/>
            </p:custDataLst>
          </p:nvPr>
        </p:nvSpPr>
        <p:spPr>
          <a:xfrm>
            <a:off x="11715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01</a:t>
            </a:r>
          </a:p>
        </p:txBody>
      </p:sp>
      <p:sp>
        <p:nvSpPr>
          <p:cNvPr id="1048826" name="项标题"/>
          <p:cNvSpPr txBox="1"/>
          <p:nvPr>
            <p:custDataLst>
              <p:tags r:id="rId4"/>
            </p:custDataLst>
          </p:nvPr>
        </p:nvSpPr>
        <p:spPr>
          <a:xfrm>
            <a:off x="11715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项目背景和目的</a:t>
            </a:r>
          </a:p>
        </p:txBody>
      </p:sp>
      <p:sp>
        <p:nvSpPr>
          <p:cNvPr id="1048828" name="序号"/>
          <p:cNvSpPr txBox="1"/>
          <p:nvPr>
            <p:custDataLst>
              <p:tags r:id="rId5"/>
            </p:custDataLst>
          </p:nvPr>
        </p:nvSpPr>
        <p:spPr>
          <a:xfrm>
            <a:off x="487362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02</a:t>
            </a:r>
          </a:p>
        </p:txBody>
      </p:sp>
      <p:sp>
        <p:nvSpPr>
          <p:cNvPr id="1048830" name="项标题"/>
          <p:cNvSpPr txBox="1"/>
          <p:nvPr>
            <p:custDataLst>
              <p:tags r:id="rId6"/>
            </p:custDataLst>
          </p:nvPr>
        </p:nvSpPr>
        <p:spPr>
          <a:xfrm>
            <a:off x="487362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市场分析</a:t>
            </a:r>
          </a:p>
        </p:txBody>
      </p:sp>
      <p:sp>
        <p:nvSpPr>
          <p:cNvPr id="1048832" name="序号"/>
          <p:cNvSpPr txBox="1"/>
          <p:nvPr>
            <p:custDataLst>
              <p:tags r:id="rId7"/>
            </p:custDataLst>
          </p:nvPr>
        </p:nvSpPr>
        <p:spPr>
          <a:xfrm>
            <a:off x="8575675" y="1962150"/>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03</a:t>
            </a:r>
          </a:p>
        </p:txBody>
      </p:sp>
      <p:sp>
        <p:nvSpPr>
          <p:cNvPr id="1048834" name="项标题"/>
          <p:cNvSpPr txBox="1"/>
          <p:nvPr>
            <p:custDataLst>
              <p:tags r:id="rId8"/>
            </p:custDataLst>
          </p:nvPr>
        </p:nvSpPr>
        <p:spPr>
          <a:xfrm>
            <a:off x="8575675" y="2767965"/>
            <a:ext cx="2447925" cy="7200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项目方案和规模</a:t>
            </a:r>
          </a:p>
        </p:txBody>
      </p:sp>
      <p:sp>
        <p:nvSpPr>
          <p:cNvPr id="1048836" name="序号"/>
          <p:cNvSpPr txBox="1"/>
          <p:nvPr>
            <p:custDataLst>
              <p:tags r:id="rId9"/>
            </p:custDataLst>
          </p:nvPr>
        </p:nvSpPr>
        <p:spPr>
          <a:xfrm>
            <a:off x="11715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04</a:t>
            </a:r>
          </a:p>
        </p:txBody>
      </p:sp>
      <p:sp>
        <p:nvSpPr>
          <p:cNvPr id="1048838" name="项标题"/>
          <p:cNvSpPr txBox="1"/>
          <p:nvPr>
            <p:custDataLst>
              <p:tags r:id="rId10"/>
            </p:custDataLst>
          </p:nvPr>
        </p:nvSpPr>
        <p:spPr>
          <a:xfrm>
            <a:off x="1171575" y="449707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技术方案和设备选型</a:t>
            </a:r>
          </a:p>
        </p:txBody>
      </p:sp>
      <p:sp>
        <p:nvSpPr>
          <p:cNvPr id="1048840" name="序号"/>
          <p:cNvSpPr txBox="1"/>
          <p:nvPr>
            <p:custDataLst>
              <p:tags r:id="rId11"/>
            </p:custDataLst>
          </p:nvPr>
        </p:nvSpPr>
        <p:spPr>
          <a:xfrm>
            <a:off x="487362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05</a:t>
            </a:r>
          </a:p>
        </p:txBody>
      </p:sp>
      <p:sp>
        <p:nvSpPr>
          <p:cNvPr id="1048842" name="项标题"/>
          <p:cNvSpPr txBox="1"/>
          <p:nvPr>
            <p:custDataLst>
              <p:tags r:id="rId12"/>
            </p:custDataLst>
          </p:nvPr>
        </p:nvSpPr>
        <p:spPr>
          <a:xfrm>
            <a:off x="4873625" y="449707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环境保护和安全生产</a:t>
            </a:r>
          </a:p>
        </p:txBody>
      </p:sp>
      <p:sp>
        <p:nvSpPr>
          <p:cNvPr id="1048844" name="序号"/>
          <p:cNvSpPr txBox="1"/>
          <p:nvPr>
            <p:custDataLst>
              <p:tags r:id="rId13"/>
            </p:custDataLst>
          </p:nvPr>
        </p:nvSpPr>
        <p:spPr>
          <a:xfrm>
            <a:off x="8575675" y="3691255"/>
            <a:ext cx="2447925" cy="124904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200" b="1">
                <a:ln>
                  <a:gradFill>
                    <a:gsLst>
                      <a:gs pos="0">
                        <a:schemeClr val="accent1">
                          <a:alpha val="70000"/>
                        </a:schemeClr>
                      </a:gs>
                      <a:gs pos="100000">
                        <a:schemeClr val="accent1">
                          <a:lumMod val="60000"/>
                          <a:lumOff val="40000"/>
                          <a:alpha val="0"/>
                        </a:schemeClr>
                      </a:gs>
                    </a:gsLst>
                    <a:lin ang="5400000" scaled="1"/>
                  </a:gradFill>
                </a:ln>
                <a:noFill/>
                <a:latin typeface="+mj-ea"/>
                <a:ea typeface="+mj-ea"/>
              </a:rPr>
              <a:t>06</a:t>
            </a:r>
          </a:p>
        </p:txBody>
      </p:sp>
      <p:sp>
        <p:nvSpPr>
          <p:cNvPr id="1048846" name="项标题"/>
          <p:cNvSpPr txBox="1"/>
          <p:nvPr>
            <p:custDataLst>
              <p:tags r:id="rId14"/>
            </p:custDataLst>
          </p:nvPr>
        </p:nvSpPr>
        <p:spPr>
          <a:xfrm>
            <a:off x="8575675" y="4497070"/>
            <a:ext cx="2447925" cy="720090"/>
          </a:xfrm>
          <a:prstGeom prst="rect">
            <a:avLst/>
          </a:prstGeom>
          <a:noFill/>
        </p:spPr>
        <p:txBody>
          <a:bodyPr wrap="square" lIns="0" tIns="0" rIns="0" bIns="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zh-CN" altLang="en-US" sz="2400" b="1" spc="300">
                <a:solidFill>
                  <a:schemeClr val="lt1">
                    <a:lumMod val="100000"/>
                  </a:schemeClr>
                </a:solidFill>
                <a:latin typeface="+mj-ea"/>
                <a:ea typeface="+mj-ea"/>
              </a:rPr>
              <a:t>组织管理和人力资源配置</a:t>
            </a:r>
          </a:p>
        </p:txBody>
      </p:sp>
    </p:spTree>
    <p:custDataLst>
      <p:tags r:id="rId15"/>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876" name="标题"/>
          <p:cNvSpPr>
            <a:spLocks noGrp="1"/>
          </p:cNvSpPr>
          <p:nvPr>
            <p:ph type="title"/>
            <p:custDataLst>
              <p:tags r:id="rId2"/>
            </p:custDataLst>
          </p:nvPr>
        </p:nvSpPr>
        <p:spPr/>
        <p:txBody>
          <a:bodyPr/>
          <a:lstStyle/>
          <a:p>
            <a:r>
              <a:rPr lang="zh-CN" altLang="en-US">
                <a:solidFill>
                  <a:schemeClr val="lt1">
                    <a:lumMod val="100000"/>
                  </a:schemeClr>
                </a:solidFill>
              </a:rPr>
              <a:t>项目背景和目的</a:t>
            </a:r>
          </a:p>
        </p:txBody>
      </p:sp>
      <p:sp>
        <p:nvSpPr>
          <p:cNvPr id="1048878" name="节编号"/>
          <p:cNvSpPr>
            <a:spLocks noGrp="1"/>
          </p:cNvSpPr>
          <p:nvPr>
            <p:ph type="body" sz="quarter" idx="13"/>
            <p:custDataLst>
              <p:tags r:id="rId3"/>
            </p:custDataLst>
          </p:nvPr>
        </p:nvSpPr>
        <p:spPr/>
        <p:txBody>
          <a:bodyPr/>
          <a:lstStyle/>
          <a:p>
            <a:r>
              <a:rPr lang="zh-CN" altLang="en-US"/>
              <a:t>01</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912" name="标题 1"/>
          <p:cNvSpPr>
            <a:spLocks noGrp="1"/>
          </p:cNvSpPr>
          <p:nvPr>
            <p:ph type="title"/>
          </p:nvPr>
        </p:nvSpPr>
        <p:spPr/>
        <p:txBody>
          <a:bodyPr/>
          <a:lstStyle/>
          <a:p>
            <a:r>
              <a:rPr lang="zh-CN" altLang="en-US"/>
              <a:t>项目背景介绍</a:t>
            </a:r>
          </a:p>
        </p:txBody>
      </p:sp>
      <p:sp>
        <p:nvSpPr>
          <p:cNvPr id="104891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项目意义：阐述项目的重要性和意义</a:t>
            </a:r>
          </a:p>
        </p:txBody>
      </p:sp>
      <p:sp>
        <p:nvSpPr>
          <p:cNvPr id="104892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2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项目背景：介绍项目的由来和背景信息</a:t>
            </a:r>
          </a:p>
        </p:txBody>
      </p:sp>
      <p:sp>
        <p:nvSpPr>
          <p:cNvPr id="104893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3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项目目的：明确项目的主要目的和任务</a:t>
            </a:r>
          </a:p>
        </p:txBody>
      </p:sp>
      <p:sp>
        <p:nvSpPr>
          <p:cNvPr id="104893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4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项目范围：明确项目的范围和涉及的领域</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978" name="标题 1"/>
          <p:cNvSpPr>
            <a:spLocks noGrp="1"/>
          </p:cNvSpPr>
          <p:nvPr>
            <p:ph type="title"/>
          </p:nvPr>
        </p:nvSpPr>
        <p:spPr/>
        <p:txBody>
          <a:bodyPr/>
          <a:lstStyle/>
          <a:p>
            <a:r>
              <a:rPr lang="zh-CN" altLang="en-US"/>
              <a:t>项目研究目的和意义</a:t>
            </a:r>
          </a:p>
        </p:txBody>
      </p:sp>
      <p:sp>
        <p:nvSpPr>
          <p:cNvPr id="104898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确定项目的可行性和潜在风险</a:t>
            </a:r>
          </a:p>
        </p:txBody>
      </p:sp>
      <p:sp>
        <p:nvSpPr>
          <p:cNvPr id="104898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为投资者提供决策依据</a:t>
            </a:r>
          </a:p>
        </p:txBody>
      </p:sp>
      <p:sp>
        <p:nvSpPr>
          <p:cNvPr id="104898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评估项目的经济效益和社会效益</a:t>
            </a:r>
          </a:p>
        </p:txBody>
      </p:sp>
      <p:sp>
        <p:nvSpPr>
          <p:cNvPr id="104898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为项目实施提供指导和管理依据</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020" name="标题"/>
          <p:cNvSpPr>
            <a:spLocks noGrp="1"/>
          </p:cNvSpPr>
          <p:nvPr>
            <p:ph type="title"/>
            <p:custDataLst>
              <p:tags r:id="rId2"/>
            </p:custDataLst>
          </p:nvPr>
        </p:nvSpPr>
        <p:spPr/>
        <p:txBody>
          <a:bodyPr/>
          <a:lstStyle/>
          <a:p>
            <a:r>
              <a:rPr lang="zh-CN" altLang="en-US">
                <a:solidFill>
                  <a:schemeClr val="lt1">
                    <a:lumMod val="100000"/>
                  </a:schemeClr>
                </a:solidFill>
              </a:rPr>
              <a:t>市场分析</a:t>
            </a:r>
          </a:p>
        </p:txBody>
      </p:sp>
      <p:sp>
        <p:nvSpPr>
          <p:cNvPr id="1049022" name="节编号"/>
          <p:cNvSpPr>
            <a:spLocks noGrp="1"/>
          </p:cNvSpPr>
          <p:nvPr>
            <p:ph type="body" sz="quarter" idx="13"/>
            <p:custDataLst>
              <p:tags r:id="rId3"/>
            </p:custDataLst>
          </p:nvPr>
        </p:nvSpPr>
        <p:spPr/>
        <p:txBody>
          <a:bodyPr/>
          <a:lstStyle/>
          <a:p>
            <a:r>
              <a:rPr lang="zh-CN" altLang="en-US"/>
              <a:t>02</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056" name="标题 1"/>
          <p:cNvSpPr>
            <a:spLocks noGrp="1"/>
          </p:cNvSpPr>
          <p:nvPr>
            <p:ph type="title"/>
          </p:nvPr>
        </p:nvSpPr>
        <p:spPr/>
        <p:txBody>
          <a:bodyPr/>
          <a:lstStyle/>
          <a:p>
            <a:r>
              <a:rPr lang="zh-CN" altLang="en-US"/>
              <a:t>石料市场需求现状</a:t>
            </a:r>
          </a:p>
        </p:txBody>
      </p:sp>
      <p:sp>
        <p:nvSpPr>
          <p:cNvPr id="1049058"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60"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2"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建筑业发展推动石料需求增长</a:t>
            </a:r>
          </a:p>
        </p:txBody>
      </p:sp>
      <p:sp>
        <p:nvSpPr>
          <p:cNvPr id="1049064"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6"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68"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基础设施投资带动石料市场发展</a:t>
            </a:r>
          </a:p>
        </p:txBody>
      </p:sp>
      <p:sp>
        <p:nvSpPr>
          <p:cNvPr id="1049070"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072"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石料市场供应充足，但品质参差不齐</a:t>
            </a:r>
          </a:p>
        </p:txBody>
      </p:sp>
      <p:sp>
        <p:nvSpPr>
          <p:cNvPr id="1049074"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6"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78"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080"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石料市场价格波动受多种因素影响</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114" name="标题 1"/>
          <p:cNvSpPr>
            <a:spLocks noGrp="1"/>
          </p:cNvSpPr>
          <p:nvPr>
            <p:ph type="title"/>
          </p:nvPr>
        </p:nvSpPr>
        <p:spPr/>
        <p:txBody>
          <a:bodyPr/>
          <a:lstStyle/>
          <a:p>
            <a:r>
              <a:rPr lang="zh-CN" altLang="en-US"/>
              <a:t>石料市场供应情况</a:t>
            </a:r>
          </a:p>
        </p:txBody>
      </p:sp>
      <p:sp>
        <p:nvSpPr>
          <p:cNvPr id="104911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1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2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2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2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3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3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石料市场供应结构及变化趋势</a:t>
            </a:r>
          </a:p>
        </p:txBody>
      </p:sp>
      <p:sp>
        <p:nvSpPr>
          <p:cNvPr id="104913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石料价格波动情况及影响因素</a:t>
            </a:r>
          </a:p>
        </p:txBody>
      </p:sp>
      <p:sp>
        <p:nvSpPr>
          <p:cNvPr id="104913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当地石料资源分布情况</a:t>
            </a:r>
          </a:p>
        </p:txBody>
      </p:sp>
      <p:sp>
        <p:nvSpPr>
          <p:cNvPr id="104913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周边地区石料资源供应能力</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172" name="标题 1"/>
          <p:cNvSpPr>
            <a:spLocks noGrp="1"/>
          </p:cNvSpPr>
          <p:nvPr>
            <p:ph type="title"/>
          </p:nvPr>
        </p:nvSpPr>
        <p:spPr/>
        <p:txBody>
          <a:bodyPr/>
          <a:lstStyle/>
          <a:p>
            <a:r>
              <a:rPr lang="zh-CN" altLang="en-US"/>
              <a:t>市场竞争格局分析</a:t>
            </a:r>
          </a:p>
        </p:txBody>
      </p:sp>
      <p:sp>
        <p:nvSpPr>
          <p:cNvPr id="1049174" name="矩形: 圆角 4"/>
          <p:cNvSpPr/>
          <p:nvPr>
            <p:custDataLst>
              <p:tags r:id="rId2"/>
            </p:custDataLst>
          </p:nvPr>
        </p:nvSpPr>
        <p:spPr>
          <a:xfrm>
            <a:off x="838200" y="3290466"/>
            <a:ext cx="2456181"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76" name="正文"/>
          <p:cNvSpPr txBox="1"/>
          <p:nvPr>
            <p:custDataLst>
              <p:tags r:id="rId3"/>
            </p:custDataLst>
          </p:nvPr>
        </p:nvSpPr>
        <p:spPr>
          <a:xfrm>
            <a:off x="1001124" y="3487561"/>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主要竞争对手概况</a:t>
            </a:r>
          </a:p>
        </p:txBody>
      </p:sp>
      <p:sp>
        <p:nvSpPr>
          <p:cNvPr id="1049178" name="矩形: 圆角 4"/>
          <p:cNvSpPr/>
          <p:nvPr>
            <p:custDataLst>
              <p:tags r:id="rId4"/>
            </p:custDataLst>
          </p:nvPr>
        </p:nvSpPr>
        <p:spPr>
          <a:xfrm>
            <a:off x="8898350" y="329107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80" name="正文"/>
          <p:cNvSpPr txBox="1"/>
          <p:nvPr>
            <p:custDataLst>
              <p:tags r:id="rId5"/>
            </p:custDataLst>
          </p:nvPr>
        </p:nvSpPr>
        <p:spPr>
          <a:xfrm>
            <a:off x="9061273" y="348817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市场竞争格局总结</a:t>
            </a:r>
          </a:p>
        </p:txBody>
      </p:sp>
      <p:sp>
        <p:nvSpPr>
          <p:cNvPr id="1049182" name="矩形: 圆角 4"/>
          <p:cNvSpPr/>
          <p:nvPr>
            <p:custDataLst>
              <p:tags r:id="rId6"/>
            </p:custDataLst>
          </p:nvPr>
        </p:nvSpPr>
        <p:spPr>
          <a:xfrm>
            <a:off x="3524917" y="329168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84" name="正文"/>
          <p:cNvSpPr txBox="1"/>
          <p:nvPr>
            <p:custDataLst>
              <p:tags r:id="rId7"/>
            </p:custDataLst>
          </p:nvPr>
        </p:nvSpPr>
        <p:spPr>
          <a:xfrm>
            <a:off x="3688451" y="348878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竞争对手的竞争优势</a:t>
            </a:r>
          </a:p>
        </p:txBody>
      </p:sp>
      <p:sp>
        <p:nvSpPr>
          <p:cNvPr id="1049186" name="矩形: 圆角 4"/>
          <p:cNvSpPr/>
          <p:nvPr>
            <p:custDataLst>
              <p:tags r:id="rId8"/>
            </p:custDataLst>
          </p:nvPr>
        </p:nvSpPr>
        <p:spPr>
          <a:xfrm>
            <a:off x="6211633" y="3292297"/>
            <a:ext cx="2456060" cy="959847"/>
          </a:xfrm>
          <a:prstGeom prst="roundRect">
            <a:avLst>
              <a:gd name="adj" fmla="val 10597"/>
            </a:avLst>
          </a:prstGeom>
          <a:solidFill>
            <a:schemeClr val="bg1"/>
          </a:solidFill>
          <a:ln w="6350">
            <a:solidFill>
              <a:schemeClr val="accent1">
                <a:alpha val="5000"/>
              </a:schemeClr>
            </a:solidFill>
          </a:ln>
          <a:effectLst>
            <a:outerShdw blurRad="127000" dist="25400" dir="2700000" algn="tl" rotWithShape="0">
              <a:schemeClr val="accent1">
                <a:alpha val="30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olidFill>
                <a:schemeClr val="dk1"/>
              </a:solidFill>
              <a:sym typeface="+mn-ea"/>
            </a:endParaRPr>
          </a:p>
        </p:txBody>
      </p:sp>
      <p:sp>
        <p:nvSpPr>
          <p:cNvPr id="1049188" name="正文"/>
          <p:cNvSpPr txBox="1"/>
          <p:nvPr>
            <p:custDataLst>
              <p:tags r:id="rId9"/>
            </p:custDataLst>
          </p:nvPr>
        </p:nvSpPr>
        <p:spPr>
          <a:xfrm>
            <a:off x="6374557" y="3489392"/>
            <a:ext cx="2129603" cy="5784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600" spc="150">
                <a:solidFill>
                  <a:schemeClr val="tx1"/>
                </a:solidFill>
                <a:latin typeface="+mn-ea"/>
              </a:rPr>
              <a:t>竞争对手的劣势分析</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222" name="标题 1"/>
          <p:cNvSpPr>
            <a:spLocks noGrp="1"/>
          </p:cNvSpPr>
          <p:nvPr>
            <p:ph type="title"/>
          </p:nvPr>
        </p:nvSpPr>
        <p:spPr/>
        <p:txBody>
          <a:bodyPr/>
          <a:lstStyle/>
          <a:p>
            <a:r>
              <a:rPr lang="zh-CN" altLang="en-US"/>
              <a:t>市场趋势预测</a:t>
            </a:r>
          </a:p>
        </p:txBody>
      </p:sp>
      <p:sp>
        <p:nvSpPr>
          <p:cNvPr id="1049224"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26"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28"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石料市场需求增长趋势</a:t>
            </a:r>
          </a:p>
        </p:txBody>
      </p:sp>
      <p:sp>
        <p:nvSpPr>
          <p:cNvPr id="1049230"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3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34"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国内外石料市场价格走势</a:t>
            </a:r>
          </a:p>
        </p:txBody>
      </p:sp>
      <p:sp>
        <p:nvSpPr>
          <p:cNvPr id="1049236"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3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40"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石料市场供应趋势及未来需求预测</a:t>
            </a:r>
          </a:p>
        </p:txBody>
      </p:sp>
      <p:sp>
        <p:nvSpPr>
          <p:cNvPr id="1049242"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44"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246"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石料市场竞争格局变化趋势</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280" name="标题"/>
          <p:cNvSpPr>
            <a:spLocks noGrp="1"/>
          </p:cNvSpPr>
          <p:nvPr>
            <p:ph type="title"/>
            <p:custDataLst>
              <p:tags r:id="rId2"/>
            </p:custDataLst>
          </p:nvPr>
        </p:nvSpPr>
        <p:spPr/>
        <p:txBody>
          <a:bodyPr/>
          <a:lstStyle/>
          <a:p>
            <a:r>
              <a:rPr lang="zh-CN" altLang="en-US">
                <a:solidFill>
                  <a:schemeClr val="lt1">
                    <a:lumMod val="100000"/>
                  </a:schemeClr>
                </a:solidFill>
              </a:rPr>
              <a:t>项目方案和规模</a:t>
            </a:r>
          </a:p>
        </p:txBody>
      </p:sp>
      <p:sp>
        <p:nvSpPr>
          <p:cNvPr id="1049282" name="节编号"/>
          <p:cNvSpPr>
            <a:spLocks noGrp="1"/>
          </p:cNvSpPr>
          <p:nvPr>
            <p:ph type="body" sz="quarter" idx="13"/>
            <p:custDataLst>
              <p:tags r:id="rId3"/>
            </p:custDataLst>
          </p:nvPr>
        </p:nvSpPr>
        <p:spPr/>
        <p:txBody>
          <a:bodyPr/>
          <a:lstStyle/>
          <a:p>
            <a:r>
              <a:rPr lang="zh-CN" altLang="en-US"/>
              <a:t>03</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316" name="标题 1"/>
          <p:cNvSpPr>
            <a:spLocks noGrp="1"/>
          </p:cNvSpPr>
          <p:nvPr>
            <p:ph type="title"/>
          </p:nvPr>
        </p:nvSpPr>
        <p:spPr/>
        <p:txBody>
          <a:bodyPr/>
          <a:lstStyle/>
          <a:p>
            <a:r>
              <a:rPr lang="zh-CN" altLang="en-US"/>
              <a:t>项目建设内容和规模</a:t>
            </a:r>
          </a:p>
        </p:txBody>
      </p:sp>
      <p:sp>
        <p:nvSpPr>
          <p:cNvPr id="1049318" name="椭圆 262"/>
          <p:cNvSpPr/>
          <p:nvPr>
            <p:custDataLst>
              <p:tags r:id="rId2"/>
            </p:custDataLst>
          </p:nvPr>
        </p:nvSpPr>
        <p:spPr>
          <a:xfrm>
            <a:off x="2569289" y="3102811"/>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0" name="椭圆 263"/>
          <p:cNvSpPr/>
          <p:nvPr>
            <p:custDataLst>
              <p:tags r:id="rId3"/>
            </p:custDataLst>
          </p:nvPr>
        </p:nvSpPr>
        <p:spPr>
          <a:xfrm>
            <a:off x="3386278" y="3179873"/>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2" name="椭圆 264"/>
          <p:cNvSpPr/>
          <p:nvPr>
            <p:custDataLst>
              <p:tags r:id="rId4"/>
            </p:custDataLst>
          </p:nvPr>
        </p:nvSpPr>
        <p:spPr>
          <a:xfrm>
            <a:off x="4151266" y="3406676"/>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4" name="椭圆 265"/>
          <p:cNvSpPr/>
          <p:nvPr>
            <p:custDataLst>
              <p:tags r:id="rId5"/>
            </p:custDataLst>
          </p:nvPr>
        </p:nvSpPr>
        <p:spPr>
          <a:xfrm>
            <a:off x="4797840" y="3598392"/>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26" name="椭圆 266"/>
          <p:cNvSpPr/>
          <p:nvPr>
            <p:custDataLst>
              <p:tags r:id="rId6"/>
            </p:custDataLst>
          </p:nvPr>
        </p:nvSpPr>
        <p:spPr>
          <a:xfrm>
            <a:off x="5460703" y="3794495"/>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3005977" y="3723071"/>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28" name="椭圆 268"/>
          <p:cNvSpPr/>
          <p:nvPr>
            <p:custDataLst>
              <p:tags r:id="rId8"/>
            </p:custDataLst>
          </p:nvPr>
        </p:nvSpPr>
        <p:spPr>
          <a:xfrm flipV="1">
            <a:off x="2918264" y="3544511"/>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0" name="椭圆 269"/>
          <p:cNvSpPr/>
          <p:nvPr>
            <p:custDataLst>
              <p:tags r:id="rId9"/>
            </p:custDataLst>
          </p:nvPr>
        </p:nvSpPr>
        <p:spPr>
          <a:xfrm flipV="1">
            <a:off x="2958361" y="3585235"/>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2" name="椭圆 270"/>
          <p:cNvSpPr/>
          <p:nvPr>
            <p:custDataLst>
              <p:tags r:id="rId10"/>
            </p:custDataLst>
          </p:nvPr>
        </p:nvSpPr>
        <p:spPr>
          <a:xfrm flipV="1">
            <a:off x="7719953" y="2763861"/>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770702" y="2874129"/>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4" name="椭圆 272"/>
          <p:cNvSpPr/>
          <p:nvPr>
            <p:custDataLst>
              <p:tags r:id="rId12"/>
            </p:custDataLst>
          </p:nvPr>
        </p:nvSpPr>
        <p:spPr>
          <a:xfrm flipV="1">
            <a:off x="4099264" y="2643568"/>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84089" y="3045797"/>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090922" y="2746318"/>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36" name="椭圆 275"/>
          <p:cNvSpPr/>
          <p:nvPr>
            <p:custDataLst>
              <p:tags r:id="rId15"/>
            </p:custDataLst>
          </p:nvPr>
        </p:nvSpPr>
        <p:spPr>
          <a:xfrm flipV="1">
            <a:off x="7003209" y="2567758"/>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38" name="椭圆 276"/>
          <p:cNvSpPr/>
          <p:nvPr>
            <p:custDataLst>
              <p:tags r:id="rId16"/>
            </p:custDataLst>
          </p:nvPr>
        </p:nvSpPr>
        <p:spPr>
          <a:xfrm flipV="1">
            <a:off x="7043306" y="2608482"/>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340" name="椭圆 277"/>
          <p:cNvSpPr/>
          <p:nvPr>
            <p:custDataLst>
              <p:tags r:id="rId17"/>
            </p:custDataLst>
          </p:nvPr>
        </p:nvSpPr>
        <p:spPr>
          <a:xfrm flipV="1">
            <a:off x="3858052" y="3392892"/>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908800" y="3503160"/>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2" name="椭圆 279"/>
          <p:cNvSpPr/>
          <p:nvPr>
            <p:custDataLst>
              <p:tags r:id="rId19"/>
            </p:custDataLst>
          </p:nvPr>
        </p:nvSpPr>
        <p:spPr>
          <a:xfrm flipV="1">
            <a:off x="8431686" y="3619068"/>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556991" y="3899751"/>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4" name="椭圆 281"/>
          <p:cNvSpPr/>
          <p:nvPr>
            <p:custDataLst>
              <p:tags r:id="rId21"/>
            </p:custDataLst>
          </p:nvPr>
        </p:nvSpPr>
        <p:spPr>
          <a:xfrm flipV="1">
            <a:off x="4999581" y="3917920"/>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53706" y="4281305"/>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346" name="图形 15"/>
          <p:cNvSpPr/>
          <p:nvPr>
            <p:custDataLst>
              <p:tags r:id="rId23"/>
            </p:custDataLst>
          </p:nvPr>
        </p:nvSpPr>
        <p:spPr>
          <a:xfrm>
            <a:off x="5064113" y="3984958"/>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48" name="图形 19"/>
          <p:cNvSpPr/>
          <p:nvPr>
            <p:custDataLst>
              <p:tags r:id="rId24"/>
            </p:custDataLst>
          </p:nvPr>
        </p:nvSpPr>
        <p:spPr>
          <a:xfrm>
            <a:off x="8496845" y="3689865"/>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0" name="图形 27"/>
          <p:cNvSpPr/>
          <p:nvPr>
            <p:custDataLst>
              <p:tags r:id="rId25"/>
            </p:custDataLst>
          </p:nvPr>
        </p:nvSpPr>
        <p:spPr>
          <a:xfrm>
            <a:off x="4198255" y="2762608"/>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2" name="任意多边形: 形状 286"/>
          <p:cNvSpPr/>
          <p:nvPr>
            <p:custDataLst>
              <p:tags r:id="rId26"/>
            </p:custDataLst>
          </p:nvPr>
        </p:nvSpPr>
        <p:spPr>
          <a:xfrm>
            <a:off x="5451932" y="2713739"/>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354" name="正文"/>
          <p:cNvSpPr txBox="1"/>
          <p:nvPr>
            <p:custDataLst>
              <p:tags r:id="rId27"/>
            </p:custDataLst>
          </p:nvPr>
        </p:nvSpPr>
        <p:spPr>
          <a:xfrm>
            <a:off x="838200" y="2783283"/>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项目建设内容：包括石料的开采、加工和销售等环节</a:t>
            </a:r>
          </a:p>
        </p:txBody>
      </p:sp>
      <p:sp>
        <p:nvSpPr>
          <p:cNvPr id="1049356" name="正文"/>
          <p:cNvSpPr txBox="1"/>
          <p:nvPr>
            <p:custDataLst>
              <p:tags r:id="rId28"/>
            </p:custDataLst>
          </p:nvPr>
        </p:nvSpPr>
        <p:spPr>
          <a:xfrm>
            <a:off x="9285014" y="2783283"/>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项目建设规模：包括年开采量、加工能力和销售量等指标</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390" name="标题 1"/>
          <p:cNvSpPr>
            <a:spLocks noGrp="1"/>
          </p:cNvSpPr>
          <p:nvPr>
            <p:ph type="title"/>
          </p:nvPr>
        </p:nvSpPr>
        <p:spPr/>
        <p:txBody>
          <a:bodyPr/>
          <a:lstStyle/>
          <a:p>
            <a:r>
              <a:rPr lang="zh-CN" altLang="en-US"/>
              <a:t>项目实施方案</a:t>
            </a:r>
          </a:p>
        </p:txBody>
      </p:sp>
      <p:sp>
        <p:nvSpPr>
          <p:cNvPr id="1049392" name="圆角矩形 26"/>
          <p:cNvSpPr/>
          <p:nvPr>
            <p:custDataLst>
              <p:tags r:id="rId2"/>
            </p:custDataLst>
          </p:nvPr>
        </p:nvSpPr>
        <p:spPr>
          <a:xfrm>
            <a:off x="838200"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94" name="圆角矩形 28"/>
          <p:cNvSpPr/>
          <p:nvPr>
            <p:custDataLst>
              <p:tags r:id="rId3"/>
            </p:custDataLst>
          </p:nvPr>
        </p:nvSpPr>
        <p:spPr>
          <a:xfrm>
            <a:off x="840636"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96" name="文本框 31"/>
          <p:cNvSpPr txBox="1"/>
          <p:nvPr>
            <p:custDataLst>
              <p:tags r:id="rId4"/>
            </p:custDataLst>
          </p:nvPr>
        </p:nvSpPr>
        <p:spPr>
          <a:xfrm>
            <a:off x="986770" y="2256680"/>
            <a:ext cx="2188497" cy="326436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建设内容及规模：详细描述项目所包含的石料开采、加工、运输等环节的规模和数量</a:t>
            </a:r>
          </a:p>
        </p:txBody>
      </p:sp>
      <p:sp>
        <p:nvSpPr>
          <p:cNvPr id="1049398" name="圆角矩形 29"/>
          <p:cNvSpPr/>
          <p:nvPr>
            <p:custDataLst>
              <p:tags r:id="rId5"/>
            </p:custDataLst>
          </p:nvPr>
        </p:nvSpPr>
        <p:spPr>
          <a:xfrm>
            <a:off x="3514898"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00" name="圆角矩形 32"/>
          <p:cNvSpPr/>
          <p:nvPr>
            <p:custDataLst>
              <p:tags r:id="rId6"/>
            </p:custDataLst>
          </p:nvPr>
        </p:nvSpPr>
        <p:spPr>
          <a:xfrm>
            <a:off x="3517334"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402" name="文本框 34"/>
          <p:cNvSpPr txBox="1"/>
          <p:nvPr>
            <p:custDataLst>
              <p:tags r:id="rId7"/>
            </p:custDataLst>
          </p:nvPr>
        </p:nvSpPr>
        <p:spPr>
          <a:xfrm>
            <a:off x="3665904"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建设方案：明确项目实施的具体步骤和时间安排</a:t>
            </a:r>
          </a:p>
        </p:txBody>
      </p:sp>
      <p:sp>
        <p:nvSpPr>
          <p:cNvPr id="1049404" name="圆角矩形 3"/>
          <p:cNvSpPr/>
          <p:nvPr>
            <p:custDataLst>
              <p:tags r:id="rId8"/>
            </p:custDataLst>
          </p:nvPr>
        </p:nvSpPr>
        <p:spPr>
          <a:xfrm>
            <a:off x="6191596"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06" name="圆角矩形 4"/>
          <p:cNvSpPr/>
          <p:nvPr>
            <p:custDataLst>
              <p:tags r:id="rId9"/>
            </p:custDataLst>
          </p:nvPr>
        </p:nvSpPr>
        <p:spPr>
          <a:xfrm>
            <a:off x="6194032"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408" name="文本框 5"/>
          <p:cNvSpPr txBox="1"/>
          <p:nvPr>
            <p:custDataLst>
              <p:tags r:id="rId10"/>
            </p:custDataLst>
          </p:nvPr>
        </p:nvSpPr>
        <p:spPr>
          <a:xfrm>
            <a:off x="6341993"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环境影响及控制措施：针对项目实施过程中可能产生的环境影响，制定相应的控制措施和应对方案</a:t>
            </a:r>
          </a:p>
        </p:txBody>
      </p:sp>
      <p:sp>
        <p:nvSpPr>
          <p:cNvPr id="1049410" name="圆角矩形 8"/>
          <p:cNvSpPr/>
          <p:nvPr>
            <p:custDataLst>
              <p:tags r:id="rId11"/>
            </p:custDataLst>
          </p:nvPr>
        </p:nvSpPr>
        <p:spPr>
          <a:xfrm>
            <a:off x="8868295" y="1852984"/>
            <a:ext cx="2485527" cy="3835905"/>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412" name="圆角矩形 9"/>
          <p:cNvSpPr/>
          <p:nvPr>
            <p:custDataLst>
              <p:tags r:id="rId12"/>
            </p:custDataLst>
          </p:nvPr>
        </p:nvSpPr>
        <p:spPr>
          <a:xfrm>
            <a:off x="8870730" y="1852984"/>
            <a:ext cx="2480833" cy="203831"/>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414" name="文本框 10"/>
          <p:cNvSpPr txBox="1"/>
          <p:nvPr>
            <p:custDataLst>
              <p:tags r:id="rId13"/>
            </p:custDataLst>
          </p:nvPr>
        </p:nvSpPr>
        <p:spPr>
          <a:xfrm>
            <a:off x="9018691" y="2256680"/>
            <a:ext cx="2185815" cy="326565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安全保障措施：提出针对项目实施过程中可能出现的危险因素和不利条件的安全保障措施</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448" name="标题 1"/>
          <p:cNvSpPr>
            <a:spLocks noGrp="1"/>
          </p:cNvSpPr>
          <p:nvPr>
            <p:ph type="title"/>
          </p:nvPr>
        </p:nvSpPr>
        <p:spPr/>
        <p:txBody>
          <a:bodyPr/>
          <a:lstStyle/>
          <a:p>
            <a:r>
              <a:rPr lang="zh-CN" altLang="en-US"/>
              <a:t>项目投资预算和资金来源</a:t>
            </a:r>
          </a:p>
        </p:txBody>
      </p:sp>
      <p:sp>
        <p:nvSpPr>
          <p:cNvPr id="1049450" name="椭圆 262"/>
          <p:cNvSpPr/>
          <p:nvPr>
            <p:custDataLst>
              <p:tags r:id="rId2"/>
            </p:custDataLst>
          </p:nvPr>
        </p:nvSpPr>
        <p:spPr>
          <a:xfrm>
            <a:off x="2569289" y="3102811"/>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52" name="椭圆 263"/>
          <p:cNvSpPr/>
          <p:nvPr>
            <p:custDataLst>
              <p:tags r:id="rId3"/>
            </p:custDataLst>
          </p:nvPr>
        </p:nvSpPr>
        <p:spPr>
          <a:xfrm>
            <a:off x="3386278" y="3179873"/>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54" name="椭圆 264"/>
          <p:cNvSpPr/>
          <p:nvPr>
            <p:custDataLst>
              <p:tags r:id="rId4"/>
            </p:custDataLst>
          </p:nvPr>
        </p:nvSpPr>
        <p:spPr>
          <a:xfrm>
            <a:off x="4151266" y="3406676"/>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56" name="椭圆 265"/>
          <p:cNvSpPr/>
          <p:nvPr>
            <p:custDataLst>
              <p:tags r:id="rId5"/>
            </p:custDataLst>
          </p:nvPr>
        </p:nvSpPr>
        <p:spPr>
          <a:xfrm>
            <a:off x="4797840" y="3598392"/>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58" name="椭圆 266"/>
          <p:cNvSpPr/>
          <p:nvPr>
            <p:custDataLst>
              <p:tags r:id="rId6"/>
            </p:custDataLst>
          </p:nvPr>
        </p:nvSpPr>
        <p:spPr>
          <a:xfrm>
            <a:off x="5460703" y="3794495"/>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3" name="直接连接符 267"/>
          <p:cNvCxnSpPr/>
          <p:nvPr>
            <p:custDataLst>
              <p:tags r:id="rId7"/>
            </p:custDataLst>
          </p:nvPr>
        </p:nvCxnSpPr>
        <p:spPr>
          <a:xfrm flipH="1">
            <a:off x="3005977" y="3723071"/>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60" name="椭圆 268"/>
          <p:cNvSpPr/>
          <p:nvPr>
            <p:custDataLst>
              <p:tags r:id="rId8"/>
            </p:custDataLst>
          </p:nvPr>
        </p:nvSpPr>
        <p:spPr>
          <a:xfrm flipV="1">
            <a:off x="2918264" y="3544511"/>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62" name="椭圆 269"/>
          <p:cNvSpPr/>
          <p:nvPr>
            <p:custDataLst>
              <p:tags r:id="rId9"/>
            </p:custDataLst>
          </p:nvPr>
        </p:nvSpPr>
        <p:spPr>
          <a:xfrm flipV="1">
            <a:off x="2958361" y="3585235"/>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64" name="椭圆 270"/>
          <p:cNvSpPr/>
          <p:nvPr>
            <p:custDataLst>
              <p:tags r:id="rId10"/>
            </p:custDataLst>
          </p:nvPr>
        </p:nvSpPr>
        <p:spPr>
          <a:xfrm flipV="1">
            <a:off x="7719953" y="2763861"/>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5" name="直接连接符 271"/>
          <p:cNvCxnSpPr/>
          <p:nvPr>
            <p:custDataLst>
              <p:tags r:id="rId11"/>
            </p:custDataLst>
          </p:nvPr>
        </p:nvCxnSpPr>
        <p:spPr>
          <a:xfrm flipH="1">
            <a:off x="7770702" y="2874129"/>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66" name="椭圆 272"/>
          <p:cNvSpPr/>
          <p:nvPr>
            <p:custDataLst>
              <p:tags r:id="rId12"/>
            </p:custDataLst>
          </p:nvPr>
        </p:nvSpPr>
        <p:spPr>
          <a:xfrm flipV="1">
            <a:off x="4099264" y="2643568"/>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7" name="直接连接符 273"/>
          <p:cNvCxnSpPr/>
          <p:nvPr>
            <p:custDataLst>
              <p:tags r:id="rId13"/>
            </p:custDataLst>
          </p:nvPr>
        </p:nvCxnSpPr>
        <p:spPr>
          <a:xfrm flipH="1">
            <a:off x="4284089" y="3045797"/>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9" name="直接连接符 274"/>
          <p:cNvCxnSpPr/>
          <p:nvPr>
            <p:custDataLst>
              <p:tags r:id="rId14"/>
            </p:custDataLst>
          </p:nvPr>
        </p:nvCxnSpPr>
        <p:spPr>
          <a:xfrm flipH="1">
            <a:off x="7090922" y="2746318"/>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68" name="椭圆 275"/>
          <p:cNvSpPr/>
          <p:nvPr>
            <p:custDataLst>
              <p:tags r:id="rId15"/>
            </p:custDataLst>
          </p:nvPr>
        </p:nvSpPr>
        <p:spPr>
          <a:xfrm flipV="1">
            <a:off x="7003209" y="2567758"/>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70" name="椭圆 276"/>
          <p:cNvSpPr/>
          <p:nvPr>
            <p:custDataLst>
              <p:tags r:id="rId16"/>
            </p:custDataLst>
          </p:nvPr>
        </p:nvSpPr>
        <p:spPr>
          <a:xfrm flipV="1">
            <a:off x="7043306" y="2608482"/>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472" name="椭圆 277"/>
          <p:cNvSpPr/>
          <p:nvPr>
            <p:custDataLst>
              <p:tags r:id="rId17"/>
            </p:custDataLst>
          </p:nvPr>
        </p:nvSpPr>
        <p:spPr>
          <a:xfrm flipV="1">
            <a:off x="3858052" y="3392892"/>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1" name="直接连接符 278"/>
          <p:cNvCxnSpPr/>
          <p:nvPr>
            <p:custDataLst>
              <p:tags r:id="rId18"/>
            </p:custDataLst>
          </p:nvPr>
        </p:nvCxnSpPr>
        <p:spPr>
          <a:xfrm flipH="1">
            <a:off x="3908800" y="3503160"/>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4" name="椭圆 279"/>
          <p:cNvSpPr/>
          <p:nvPr>
            <p:custDataLst>
              <p:tags r:id="rId19"/>
            </p:custDataLst>
          </p:nvPr>
        </p:nvSpPr>
        <p:spPr>
          <a:xfrm flipV="1">
            <a:off x="8431686" y="3619068"/>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3" name="直接连接符 280"/>
          <p:cNvCxnSpPr/>
          <p:nvPr>
            <p:custDataLst>
              <p:tags r:id="rId20"/>
            </p:custDataLst>
          </p:nvPr>
        </p:nvCxnSpPr>
        <p:spPr>
          <a:xfrm flipH="1">
            <a:off x="8556991" y="3899751"/>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6" name="椭圆 281"/>
          <p:cNvSpPr/>
          <p:nvPr>
            <p:custDataLst>
              <p:tags r:id="rId21"/>
            </p:custDataLst>
          </p:nvPr>
        </p:nvSpPr>
        <p:spPr>
          <a:xfrm flipV="1">
            <a:off x="4999581" y="3917920"/>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5" name="直接连接符 282"/>
          <p:cNvCxnSpPr/>
          <p:nvPr>
            <p:custDataLst>
              <p:tags r:id="rId22"/>
            </p:custDataLst>
          </p:nvPr>
        </p:nvCxnSpPr>
        <p:spPr>
          <a:xfrm flipH="1">
            <a:off x="5153706" y="4281305"/>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78" name="图形 15"/>
          <p:cNvSpPr/>
          <p:nvPr>
            <p:custDataLst>
              <p:tags r:id="rId23"/>
            </p:custDataLst>
          </p:nvPr>
        </p:nvSpPr>
        <p:spPr>
          <a:xfrm>
            <a:off x="5064113" y="3984958"/>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0" name="图形 19"/>
          <p:cNvSpPr/>
          <p:nvPr>
            <p:custDataLst>
              <p:tags r:id="rId24"/>
            </p:custDataLst>
          </p:nvPr>
        </p:nvSpPr>
        <p:spPr>
          <a:xfrm>
            <a:off x="8496845" y="3689865"/>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2" name="图形 27"/>
          <p:cNvSpPr/>
          <p:nvPr>
            <p:custDataLst>
              <p:tags r:id="rId25"/>
            </p:custDataLst>
          </p:nvPr>
        </p:nvSpPr>
        <p:spPr>
          <a:xfrm>
            <a:off x="4198255" y="2762608"/>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4" name="任意多边形: 形状 286"/>
          <p:cNvSpPr/>
          <p:nvPr>
            <p:custDataLst>
              <p:tags r:id="rId26"/>
            </p:custDataLst>
          </p:nvPr>
        </p:nvSpPr>
        <p:spPr>
          <a:xfrm>
            <a:off x="5451932" y="2713739"/>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86" name="正文"/>
          <p:cNvSpPr txBox="1"/>
          <p:nvPr>
            <p:custDataLst>
              <p:tags r:id="rId27"/>
            </p:custDataLst>
          </p:nvPr>
        </p:nvSpPr>
        <p:spPr>
          <a:xfrm>
            <a:off x="838200" y="2783283"/>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投资预算：根据项目方案和规模计算出的总投资额</a:t>
            </a:r>
          </a:p>
        </p:txBody>
      </p:sp>
      <p:sp>
        <p:nvSpPr>
          <p:cNvPr id="1049488" name="正文"/>
          <p:cNvSpPr txBox="1"/>
          <p:nvPr>
            <p:custDataLst>
              <p:tags r:id="rId28"/>
            </p:custDataLst>
          </p:nvPr>
        </p:nvSpPr>
        <p:spPr>
          <a:xfrm>
            <a:off x="9285014" y="2783283"/>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资金来源：包括自有资金、银行贷款、政府补贴等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522" name="标题"/>
          <p:cNvSpPr>
            <a:spLocks noGrp="1"/>
          </p:cNvSpPr>
          <p:nvPr>
            <p:ph type="title"/>
            <p:custDataLst>
              <p:tags r:id="rId2"/>
            </p:custDataLst>
          </p:nvPr>
        </p:nvSpPr>
        <p:spPr/>
        <p:txBody>
          <a:bodyPr/>
          <a:lstStyle/>
          <a:p>
            <a:r>
              <a:rPr lang="zh-CN" altLang="en-US">
                <a:solidFill>
                  <a:schemeClr val="lt1">
                    <a:lumMod val="100000"/>
                  </a:schemeClr>
                </a:solidFill>
              </a:rPr>
              <a:t>技术方案和设备选型</a:t>
            </a:r>
          </a:p>
        </p:txBody>
      </p:sp>
      <p:sp>
        <p:nvSpPr>
          <p:cNvPr id="1049524" name="节编号"/>
          <p:cNvSpPr>
            <a:spLocks noGrp="1"/>
          </p:cNvSpPr>
          <p:nvPr>
            <p:ph type="body" sz="quarter" idx="13"/>
            <p:custDataLst>
              <p:tags r:id="rId3"/>
            </p:custDataLst>
          </p:nvPr>
        </p:nvSpPr>
        <p:spPr/>
        <p:txBody>
          <a:bodyPr/>
          <a:lstStyle/>
          <a:p>
            <a:r>
              <a:rPr lang="zh-CN" altLang="en-US"/>
              <a:t>04</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558" name="标题 1"/>
          <p:cNvSpPr>
            <a:spLocks noGrp="1"/>
          </p:cNvSpPr>
          <p:nvPr>
            <p:ph type="title"/>
          </p:nvPr>
        </p:nvSpPr>
        <p:spPr/>
        <p:txBody>
          <a:bodyPr/>
          <a:lstStyle/>
          <a:p>
            <a:r>
              <a:rPr lang="zh-CN" altLang="en-US"/>
              <a:t>石料加工工艺流程和技术参数</a:t>
            </a:r>
          </a:p>
        </p:txBody>
      </p:sp>
      <p:sp>
        <p:nvSpPr>
          <p:cNvPr id="1049560"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2"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4"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6"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68"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7"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0"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72"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74"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59"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6"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1"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63"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78"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80"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582"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5"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84"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7"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86"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69"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588"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90"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92"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94"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596"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破碎：将大块石料破碎成小块</a:t>
            </a:r>
          </a:p>
        </p:txBody>
      </p:sp>
      <p:sp>
        <p:nvSpPr>
          <p:cNvPr id="1049598"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清洗：将加工后的石料清洗干净</a:t>
            </a:r>
          </a:p>
        </p:txBody>
      </p:sp>
      <p:sp>
        <p:nvSpPr>
          <p:cNvPr id="1049600"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磨削：将筛选后的石料进行磨削加工</a:t>
            </a:r>
          </a:p>
        </p:txBody>
      </p:sp>
      <p:sp>
        <p:nvSpPr>
          <p:cNvPr id="1049602"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筛分：将小块石料进行筛选分级</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9636" name="标题 1"/>
          <p:cNvSpPr>
            <a:spLocks noGrp="1"/>
          </p:cNvSpPr>
          <p:nvPr>
            <p:ph type="title"/>
          </p:nvPr>
        </p:nvSpPr>
        <p:spPr/>
        <p:txBody>
          <a:bodyPr/>
          <a:lstStyle/>
          <a:p>
            <a:r>
              <a:rPr lang="zh-CN" altLang="en-US"/>
              <a:t>设备选型和配置方案</a:t>
            </a:r>
          </a:p>
        </p:txBody>
      </p:sp>
      <p:sp>
        <p:nvSpPr>
          <p:cNvPr id="1049638" name="五边形 16"/>
          <p:cNvSpPr/>
          <p:nvPr>
            <p:custDataLst>
              <p:tags r:id="rId2"/>
            </p:custDataLst>
          </p:nvPr>
        </p:nvSpPr>
        <p:spPr>
          <a:xfrm rot="16200000" flipH="1">
            <a:off x="7089075" y="1610071"/>
            <a:ext cx="820236" cy="2386711"/>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0" name="五边形 17"/>
          <p:cNvSpPr/>
          <p:nvPr>
            <p:custDataLst>
              <p:tags r:id="rId3"/>
            </p:custDataLst>
          </p:nvPr>
        </p:nvSpPr>
        <p:spPr>
          <a:xfrm rot="16200000" flipH="1">
            <a:off x="7109348"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6" name="五边形 2"/>
          <p:cNvSpPr/>
          <p:nvPr>
            <p:custDataLst>
              <p:tags r:id="rId6"/>
            </p:custDataLst>
          </p:nvPr>
        </p:nvSpPr>
        <p:spPr>
          <a:xfrm rot="16200000" flipH="1">
            <a:off x="1620865" y="1610685"/>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8" name="五边形 3"/>
          <p:cNvSpPr/>
          <p:nvPr>
            <p:custDataLst>
              <p:tags r:id="rId7"/>
            </p:custDataLst>
          </p:nvPr>
        </p:nvSpPr>
        <p:spPr>
          <a:xfrm rot="16200000" flipH="1">
            <a:off x="1642367" y="4268920"/>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设备类型：破碎机、筛分机、输送机等</a:t>
            </a:r>
          </a:p>
        </p:txBody>
      </p:sp>
      <p:sp>
        <p:nvSpPr>
          <p:cNvPr id="104965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设备配置方案：根据生产工艺和流程，配置合理的设备组合方案</a:t>
            </a:r>
          </a:p>
        </p:txBody>
      </p:sp>
      <p:sp>
        <p:nvSpPr>
          <p:cNvPr id="1049658" name="五边形 9"/>
          <p:cNvSpPr/>
          <p:nvPr>
            <p:custDataLst>
              <p:tags r:id="rId12"/>
            </p:custDataLst>
          </p:nvPr>
        </p:nvSpPr>
        <p:spPr>
          <a:xfrm rot="16200000" flipH="1">
            <a:off x="4425312" y="1622972"/>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0" name="五边形 10"/>
          <p:cNvSpPr/>
          <p:nvPr>
            <p:custDataLst>
              <p:tags r:id="rId13"/>
            </p:custDataLst>
          </p:nvPr>
        </p:nvSpPr>
        <p:spPr>
          <a:xfrm rot="16200000" flipH="1">
            <a:off x="4446199" y="4281207"/>
            <a:ext cx="779748" cy="214168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6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6" name="五边形 23"/>
          <p:cNvSpPr/>
          <p:nvPr>
            <p:custDataLst>
              <p:tags r:id="rId16"/>
            </p:custDataLst>
          </p:nvPr>
        </p:nvSpPr>
        <p:spPr>
          <a:xfrm rot="16200000" flipH="1">
            <a:off x="9751610" y="1646931"/>
            <a:ext cx="820236" cy="2385315"/>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五边形 24"/>
          <p:cNvSpPr/>
          <p:nvPr>
            <p:custDataLst>
              <p:tags r:id="rId17"/>
            </p:custDataLst>
          </p:nvPr>
        </p:nvSpPr>
        <p:spPr>
          <a:xfrm rot="16200000" flipH="1">
            <a:off x="9772498" y="4303937"/>
            <a:ext cx="779748" cy="2143084"/>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设备费用估算：根据设备类型、型号和配置方案，估算设备费用及维护成本</a:t>
            </a:r>
          </a:p>
        </p:txBody>
      </p:sp>
      <p:sp>
        <p:nvSpPr>
          <p:cNvPr id="104967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设备型号选择：根据项目需求和场地条件选择合适的型号</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https://d.book118.com/235143114312011122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24"/>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72"/>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_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a*1"/>
  <p:tag name="KSO_WM_UNIT_INDEX" val="1"/>
  <p:tag name="KSO_WM_UNIT_ISCONTENTSTITLE" val="0"/>
  <p:tag name="KSO_WM_UNIT_ISNUMDGMTITLE" val="0"/>
  <p:tag name="KSO_WM_UNIT_LAYERLEVEL" val="1"/>
  <p:tag name="KSO_WM_UNIT_NOCLEAR" val="0"/>
  <p:tag name="KSO_WM_UNIT_PRESET_TEXT" val="单击添加标题"/>
  <p:tag name="KSO_WM_UNIT_TYPE" val="a"/>
  <p:tag name="KSO_WM_UNIT_VALUE" val="30"/>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2"/>
  <p:tag name="KSO_WM_UNIT_INDEX" val="2"/>
  <p:tag name="KSO_WM_UNIT_LAYERLEVEL" val="1"/>
  <p:tag name="KSO_WM_UNIT_NOCLEAR" val="0"/>
  <p:tag name="KSO_WM_UNIT_PRESET_TEXT" val="YOUR LOGO"/>
  <p:tag name="KSO_WM_UNIT_SUBTYPE" val="g"/>
  <p:tag name="KSO_WM_UNIT_TYPE" val="f"/>
  <p:tag name="KSO_WM_UNIT_VALUE" val="24"/>
</p:tagLst>
</file>

<file path=ppt/tags/tag8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1"/>
  <p:tag name="KSO_WM_UNIT_INDEX" val="1"/>
  <p:tag name="KSO_WM_UNIT_LAYERLEVEL" val="1"/>
  <p:tag name="KSO_WM_UNIT_NOCLEAR" val="0"/>
  <p:tag name="KSO_WM_UNIT_PRESET_TEXT" val="汇报时间：20X-XX-XX"/>
  <p:tag name="KSO_WM_UNIT_SUBTYPE" val="c"/>
  <p:tag name="KSO_WM_UNIT_TYPE" val="f"/>
  <p:tag name="KSO_WM_UNIT_VALUE" val="8"/>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1*f*3"/>
  <p:tag name="KSO_WM_UNIT_INDEX" val="3"/>
  <p:tag name="KSO_WM_UNIT_LAYERLEVEL" val="1"/>
  <p:tag name="KSO_WM_UNIT_NOCLEAR" val="0"/>
  <p:tag name="KSO_WM_UNIT_PRESET_TEXT" val="汇报人：WPS"/>
  <p:tag name="KSO_WM_UNIT_SUBTYPE" val="b"/>
  <p:tag name="KSO_WM_UNIT_TYPE" val="f"/>
  <p:tag name="KSO_WM_UNIT_VALUE" val="44"/>
</p:tagLst>
</file>

<file path=ppt/tags/tag82.xml><?xml version="1.0" encoding="utf-8"?>
<p:tagLst xmlns:p="http://schemas.openxmlformats.org/presentationml/2006/main">
  <p:tag name="KSO_WM_BEAUTIFY_FLAG" val="#wm#"/>
  <p:tag name="KSO_WM_SLIDE_ID" val="custom20230982_1"/>
  <p:tag name="KSO_WM_SLIDE_INDEX" val="1"/>
  <p:tag name="KSO_WM_SLIDE_ITEM_CNT" val="0"/>
  <p:tag name="KSO_WM_SLIDE_LAYOUT" val="a_b_f"/>
  <p:tag name="KSO_WM_SLIDE_LAYOUT_CNT" val="1_1_3"/>
  <p:tag name="KSO_WM_SLIDE_SUBTYPE" val="pureTxt"/>
  <p:tag name="KSO_WM_SLIDE_TYPE" val="title"/>
  <p:tag name="KSO_WM_TAG_VERSION" val="1.0"/>
  <p:tag name="KSO_WM_TEMPLATE_CATEGORY" val="custom"/>
  <p:tag name="KSO_WM_TEMPLATE_COLOR_TYPE" val="0"/>
  <p:tag name="KSO_WM_TEMPLATE_INDEX" val="20230982"/>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2_1"/>
  <p:tag name="KSO_WM_UNIT_INDEX" val="1_2_1"/>
  <p:tag name="KSO_WM_UNIT_LAYERLEVEL" val="1_1_1"/>
  <p:tag name="KSO_WM_UNIT_PRESET_TEXT" val="02"/>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3_1"/>
  <p:tag name="KSO_WM_UNIT_INDEX" val="1_3_1"/>
  <p:tag name="KSO_WM_UNIT_LAYERLEVEL" val="1_1_1"/>
  <p:tag name="KSO_WM_UNIT_PRESET_TEXT" val="03"/>
  <p:tag name="KSO_WM_UNIT_SUBTYPE" val="d"/>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4_1"/>
  <p:tag name="KSO_WM_UNIT_INDEX" val="1_4_1"/>
  <p:tag name="KSO_WM_UNIT_LAYERLEVEL" val="1_1_1"/>
  <p:tag name="KSO_WM_UNIT_PRESET_TEXT" val="04"/>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5_1"/>
  <p:tag name="KSO_WM_UNIT_INDEX" val="1_5_1"/>
  <p:tag name="KSO_WM_UNIT_LAYERLEVEL" val="1_1_1"/>
  <p:tag name="KSO_WM_UNIT_PRESET_TEXT" val="05"/>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type&quot;:0},&quot;glow&quot;:{&quot;colorType&quot;:0},&quot;line&quot;:{&quot;gradient&quot;:[{&quot;brightness&quot;:0,&quot;colorType&quot;:1,&quot;foreColorIndex&quot;:5,&quot;pos&quot;:0,&quot;transparency&quot;:0.30000001192092896},{&quot;brightness&quot;:0.4000000059604645,&quot;colorType&quot;:1,&quot;foreColorIndex&quot;:5,&quot;pos&quot;:1,&quot;transparency&quot;:1}],&quot;type&quot;:2},&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i*1_6_1"/>
  <p:tag name="KSO_WM_UNIT_INDEX" val="1_6_1"/>
  <p:tag name="KSO_WM_UNIT_LAYERLEVEL" val="1_1_1"/>
  <p:tag name="KSO_WM_UNIT_PRESET_TEXT" val="06"/>
  <p:tag name="KSO_WM_UNIT_SUBTYPE" val="d"/>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56.3,&quot;width&quot;:775.75}"/>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 name="KSO_WM_UNIT_VALUE" val="10"/>
</p:tagLst>
</file>

<file path=ppt/tags/tag96.xml><?xml version="1.0" encoding="utf-8"?>
<p:tagLst xmlns:p="http://schemas.openxmlformats.org/presentationml/2006/main">
  <p:tag name="KSO_WM_BEAUTIFY_FLAG" val="#wm#"/>
  <p:tag name="KSO_WM_DIAGRAM_GROUP_CODE" val="l1-1"/>
  <p:tag name="KSO_WM_SLIDE_DIAGTYPE" val="l"/>
  <p:tag name="KSO_WM_SLIDE_ID" val="custom20230982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1"/>
  <p:tag name="KSO_WM_UNIT_TYPE" val="e"/>
  <p:tag name="KSO_WM_UNIT_VALUE" val="13"/>
</p:tagLst>
</file>

<file path=ppt/tags/tag99.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2"/>
  <p:tag name="KSO_WM_UNIT_TYPE" val="e"/>
  <p:tag name="KSO_WM_UNIT_VALUE" val="13"/>
</p:tagLst>
</file>

<file path=ppt/tags/tag122.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1.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630.8979527559055,&quot;width&quot;:887.46212598425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1_1"/>
  <p:tag name="KSO_WM_UNIT_INDEX" val="1_1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4_1"/>
  <p:tag name="KSO_WM_UNIT_INDEX" val="1_4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2_1"/>
  <p:tag name="KSO_WM_UNIT_INDEX" val="1_2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949999988079071},&quot;type&quot;:1},&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7_3*l_h_i*1_3_1"/>
  <p:tag name="KSO_WM_UNIT_INDEX" val="1_3_1"/>
  <p:tag name="KSO_WM_UNIT_LAYERLEVEL" val="1_1_1"/>
  <p:tag name="KSO_WM_UNIT_LINE_FILL_TYPE" val="2"/>
  <p:tag name="KSO_WM_UNIT_LINE_FORE_SCHEMECOLOR_INDEX" val="5"/>
  <p:tag name="KSO_WM_UNIT_LINE_FORE_SCHEMECOLOR_INDEX_BRIGHTNESS" val="0"/>
  <p:tag name="KSO_WM_UNIT_SHADOW_SCHEMECOLOR_INDEX" val="5"/>
  <p:tag name="KSO_WM_UNIT_SHADOW_SCHEMECOLOR_INDEX_BRIGHTNESS" val="0"/>
  <p:tag name="KSO_WM_UNIT_TEXT_FILL_FORE_SCHEMECOLOR_INDEX" val="13"/>
  <p:tag name="KSO_WM_UNIT_TEXT_FILL_FORE_SCHEMECOLOR_INDEX_BRIGHTNESS" val="0"/>
  <p:tag name="KSO_WM_UNIT_TEXT_FILL_TYPE" val="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78.89999999999998,&quot;width&quot;:863.246062992126}"/>
  <p:tag name="KSO_WM_TAG_VERSION" val="3.0"/>
  <p:tag name="KSO_WM_TEMPLATE_CATEGORY" val="diagram"/>
  <p:tag name="KSO_WM_TEMPLATE_INDEX" val="20231677"/>
  <p:tag name="KSO_WM_UNIT_COMPATIBLE" val="0"/>
  <p:tag name="KSO_WM_UNIT_DIAGRAM_ISNUMVISUAL" val="0"/>
  <p:tag name="KSO_WM_UNIT_DIAGRAM_ISREFERUNIT" val="0"/>
  <p:tag name="KSO_WM_UNIT_HIGHLIGHT" val="0"/>
  <p:tag name="KSO_WM_UNIT_ID" val="diagram20231677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 val="1"/>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3"/>
  <p:tag name="KSO_WM_UNIT_TYPE" val="e"/>
  <p:tag name="KSO_WM_UNIT_VALUE" val="13"/>
</p:tagLst>
</file>

<file path=ppt/tags/tag169.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17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5"/>
  <p:tag name="KSO_WM_UNIT_INDEX" val="1_25"/>
  <p:tag name="KSO_WM_UNIT_LAYERLEVEL" val="1_1"/>
  <p:tag name="KSO_WM_UNIT_TYPE" val="l_i"/>
</p:tagLst>
</file>

<file path=ppt/tags/tag17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4"/>
  <p:tag name="KSO_WM_UNIT_INDEX" val="1_24"/>
  <p:tag name="KSO_WM_UNIT_LAYERLEVEL" val="1_1"/>
  <p:tag name="KSO_WM_UNIT_LINE_FORE_SCHEMECOLOR_INDEX" val="5"/>
  <p:tag name="KSO_WM_UNIT_TYPE" val="l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3"/>
  <p:tag name="KSO_WM_UNIT_INDEX" val="1_23"/>
  <p:tag name="KSO_WM_UNIT_LAYERLEVEL" val="1_1"/>
  <p:tag name="KSO_WM_UNIT_TYPE" val="l_i"/>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2"/>
  <p:tag name="KSO_WM_UNIT_INDEX" val="1_22"/>
  <p:tag name="KSO_WM_UNIT_LAYERLEVEL" val="1_1"/>
  <p:tag name="KSO_WM_UNIT_LINE_FORE_SCHEMECOLOR_INDEX" val="5"/>
  <p:tag name="KSO_WM_UNIT_TYPE" val="l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1"/>
  <p:tag name="KSO_WM_UNIT_INDEX" val="1_21"/>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0"/>
  <p:tag name="KSO_WM_UNIT_INDEX" val="1_20"/>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9"/>
  <p:tag name="KSO_WM_UNIT_INDEX" val="1_19"/>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8"/>
  <p:tag name="KSO_WM_UNIT_INDEX" val="1_18"/>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7"/>
  <p:tag name="KSO_WM_UNIT_INDEX" val="1_17"/>
  <p:tag name="KSO_WM_UNIT_LAYERLEVEL" val="1_1"/>
  <p:tag name="KSO_WM_UNIT_LINE_FORE_SCHEMECOLOR_INDEX" val="5"/>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6"/>
  <p:tag name="KSO_WM_UNIT_INDEX" val="1_16"/>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5"/>
  <p:tag name="KSO_WM_UNIT_INDEX" val="1_15"/>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4"/>
  <p:tag name="KSO_WM_UNIT_INDEX" val="1_14"/>
  <p:tag name="KSO_WM_UNIT_LAYERLEVEL" val="1_1"/>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3"/>
  <p:tag name="KSO_WM_UNIT_INDEX" val="1_13"/>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2"/>
  <p:tag name="KSO_WM_UNIT_INDEX" val="1_12"/>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1"/>
  <p:tag name="KSO_WM_UNIT_INDEX" val="1_11"/>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0"/>
  <p:tag name="KSO_WM_UNIT_INDEX" val="1_10"/>
  <p:tag name="KSO_WM_UNIT_LAYERLEVEL" val="1_1"/>
  <p:tag name="KSO_WM_UNIT_LINE_FORE_SCHEMECOLOR_INDEX" val="5"/>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9"/>
  <p:tag name="KSO_WM_UNIT_INDEX" val="1_9"/>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8"/>
  <p:tag name="KSO_WM_UNIT_INDEX" val="1_8"/>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7"/>
  <p:tag name="KSO_WM_UNIT_INDEX" val="1_7"/>
  <p:tag name="KSO_WM_UNIT_LAYERLEVEL" val="1_1"/>
  <p:tag name="KSO_WM_UNIT_TYPE" val="l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6"/>
  <p:tag name="KSO_WM_UNIT_INDEX" val="1_6"/>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5"/>
  <p:tag name="KSO_WM_UNIT_INDEX" val="1_5"/>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4"/>
  <p:tag name="KSO_WM_UNIT_INDEX" val="1_4"/>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3"/>
  <p:tag name="KSO_WM_UNIT_INDEX" val="1_3"/>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
  <p:tag name="KSO_WM_UNIT_INDEX" val="1_2"/>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
  <p:tag name="KSO_WM_UNIT_INDEX" val="1_1"/>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5"/>
  <p:tag name="KSO_WM_UNIT_INDEX" val="1_25"/>
  <p:tag name="KSO_WM_UNIT_LAYERLEVEL" val="1_1"/>
  <p:tag name="KSO_WM_UNIT_TYPE" val="l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4"/>
  <p:tag name="KSO_WM_UNIT_INDEX" val="1_24"/>
  <p:tag name="KSO_WM_UNIT_LAYERLEVEL" val="1_1"/>
  <p:tag name="KSO_WM_UNIT_LINE_FORE_SCHEMECOLOR_INDEX" val="5"/>
  <p:tag name="KSO_WM_UNIT_TYPE" val="l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3"/>
  <p:tag name="KSO_WM_UNIT_INDEX" val="1_23"/>
  <p:tag name="KSO_WM_UNIT_LAYERLEVEL" val="1_1"/>
  <p:tag name="KSO_WM_UNIT_TYPE" val="l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2"/>
  <p:tag name="KSO_WM_UNIT_INDEX" val="1_22"/>
  <p:tag name="KSO_WM_UNIT_LAYERLEVEL" val="1_1"/>
  <p:tag name="KSO_WM_UNIT_LINE_FORE_SCHEMECOLOR_INDEX" val="5"/>
  <p:tag name="KSO_WM_UNIT_TYPE" val="l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21"/>
  <p:tag name="KSO_WM_UNIT_INDEX" val="1_21"/>
  <p:tag name="KSO_WM_UNIT_LAYERLEVEL" val="1_1"/>
  <p:tag name="KSO_WM_UNIT_TYPE" val="l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0"/>
  <p:tag name="KSO_WM_UNIT_INDEX" val="1_20"/>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9"/>
  <p:tag name="KSO_WM_UNIT_INDEX" val="1_19"/>
  <p:tag name="KSO_WM_UNIT_LAYERLEVEL" val="1_1"/>
  <p:tag name="KSO_WM_UNIT_LINE_FORE_SCHEMECOLOR_INDEX" val="5"/>
  <p:tag name="KSO_WM_UNIT_TYPE" val="l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8"/>
  <p:tag name="KSO_WM_UNIT_INDEX" val="1_18"/>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7"/>
  <p:tag name="KSO_WM_UNIT_INDEX" val="1_17"/>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6"/>
  <p:tag name="KSO_WM_UNIT_INDEX" val="1_16"/>
  <p:tag name="KSO_WM_UNIT_LAYERLEVEL" val="1_1"/>
  <p:tag name="KSO_WM_UNIT_TYPE" val="l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5"/>
  <p:tag name="KSO_WM_UNIT_INDEX" val="1_15"/>
  <p:tag name="KSO_WM_UNIT_LAYERLEVEL" val="1_1"/>
  <p:tag name="KSO_WM_UNIT_LINE_FORE_SCHEMECOLOR_INDEX" val="5"/>
  <p:tag name="KSO_WM_UNIT_TYPE" val="l_i"/>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4"/>
  <p:tag name="KSO_WM_UNIT_INDEX" val="1_14"/>
  <p:tag name="KSO_WM_UNIT_LAYERLEVEL" val="1_1"/>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3"/>
  <p:tag name="KSO_WM_UNIT_INDEX" val="1_13"/>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2"/>
  <p:tag name="KSO_WM_UNIT_INDEX" val="1_12"/>
  <p:tag name="KSO_WM_UNIT_LAYERLEVEL" val="1_1"/>
  <p:tag name="KSO_WM_UNIT_LINE_FORE_SCHEMECOLOR_INDEX" val="5"/>
  <p:tag name="KSO_WM_UNIT_TYPE" val="l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1"/>
  <p:tag name="KSO_WM_UNIT_INDEX" val="1_11"/>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10"/>
  <p:tag name="KSO_WM_UNIT_INDEX" val="1_10"/>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9"/>
  <p:tag name="KSO_WM_UNIT_INDEX" val="1_9"/>
  <p:tag name="KSO_WM_UNIT_LAYERLEVEL" val="1_1"/>
  <p:tag name="KSO_WM_UNIT_TYPE" val="l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8"/>
  <p:tag name="KSO_WM_UNIT_INDEX" val="1_8"/>
  <p:tag name="KSO_WM_UNIT_LAYERLEVEL" val="1_1"/>
  <p:tag name="KSO_WM_UNIT_LINE_FORE_SCHEMECOLOR_INDEX" val="5"/>
  <p:tag name="KSO_WM_UNIT_TYPE" val="l_i"/>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7"/>
  <p:tag name="KSO_WM_UNIT_INDEX" val="1_7"/>
  <p:tag name="KSO_WM_UNIT_LAYERLEVEL" val="1_1"/>
  <p:tag name="KSO_WM_UNIT_TYPE" val="l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6"/>
  <p:tag name="KSO_WM_UNIT_INDEX" val="1_6"/>
  <p:tag name="KSO_WM_UNIT_LAYERLEVEL" val="1_1"/>
  <p:tag name="KSO_WM_UNIT_LINE_FORE_SCHEMECOLOR_INDEX" val="5"/>
  <p:tag name="KSO_WM_UNIT_TYPE" val="l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5"/>
  <p:tag name="KSO_WM_UNIT_INDEX" val="1_5"/>
  <p:tag name="KSO_WM_UNIT_LAYERLEVEL" val="1_1"/>
  <p:tag name="KSO_WM_UNIT_TYPE" val="l_i"/>
</p:tagLst>
</file>

<file path=ppt/tags/tag23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4"/>
  <p:tag name="KSO_WM_UNIT_INDEX" val="1_4"/>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3"/>
  <p:tag name="KSO_WM_UNIT_INDEX" val="1_3"/>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i*1_2"/>
  <p:tag name="KSO_WM_UNIT_INDEX" val="1_2"/>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1*l_i*1_1"/>
  <p:tag name="KSO_WM_UNIT_INDEX" val="1_1"/>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1*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0"/>
  <p:tag name="KSO_WM_UNIT_DIAGRAM_ISNUMVISUAL" val="0"/>
  <p:tag name="KSO_WM_UNIT_DIAGRAM_ISREFERUNIT" val="0"/>
  <p:tag name="KSO_WM_UNIT_HIGHLIGHT" val="0"/>
  <p:tag name="KSO_WM_UNIT_ID" val="custom20230982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237.xml><?xml version="1.0" encoding="utf-8"?>
<p:tagLst xmlns:p="http://schemas.openxmlformats.org/presentationml/2006/main">
  <p:tag name="KSO_WM_BEAUTIFY_FLAG" val="#wm#"/>
  <p:tag name="KSO_WM_TAG_VERSION" val="1.0"/>
  <p:tag name="KSO_WM_TEMPLATE_CATEGORY" val="custom"/>
  <p:tag name="KSO_WM_TEMPLATE_INDEX" val="20230982"/>
  <p:tag name="KSO_WM_UNIT_COMPATIBLE" val="1"/>
  <p:tag name="KSO_WM_UNIT_DIAGRAM_ISNUMVISUAL" val="0"/>
  <p:tag name="KSO_WM_UNIT_DIAGRAM_ISREFERUNIT" val="0"/>
  <p:tag name="KSO_WM_UNIT_HIGHLIGHT" val="0"/>
  <p:tag name="KSO_WM_UNIT_ID" val="custom20230982_7*e*1"/>
  <p:tag name="KSO_WM_UNIT_INDEX" val="1"/>
  <p:tag name="KSO_WM_UNIT_LAYERLEVEL" val="1"/>
  <p:tag name="KSO_WM_UNIT_NOCLEAR" val="0"/>
  <p:tag name="KSO_WM_UNIT_PRESET_TEXT" val="04"/>
  <p:tag name="KSO_WM_UNIT_TYPE" val="e"/>
  <p:tag name="KSO_WM_UNIT_VALUE" val="13"/>
</p:tagLst>
</file>

<file path=ppt/tags/tag238.xml><?xml version="1.0" encoding="utf-8"?>
<p:tagLst xmlns:p="http://schemas.openxmlformats.org/presentationml/2006/main">
  <p:tag name="KSO_WM_BEAUTIFY_FLAG" val="#wm#"/>
  <p:tag name="KSO_WM_SLIDE_ID" val="custom20230982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2"/>
  <p:tag name="KSO_WM_TEMPLATE_MASTER_TYPE" val="0"/>
  <p:tag name="KSO_WM_TEMPLATE_SUBCATEGORY" val="29"/>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4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6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6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6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63.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8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
      <a:dk1>
        <a:srgbClr val="000000"/>
      </a:dk1>
      <a:lt1>
        <a:srgbClr val="FFFFFF"/>
      </a:lt1>
      <a:dk2>
        <a:srgbClr val="2D180D"/>
      </a:dk2>
      <a:lt2>
        <a:srgbClr val="FCE9DA"/>
      </a:lt2>
      <a:accent1>
        <a:srgbClr val="ED7D31"/>
      </a:accent1>
      <a:accent2>
        <a:srgbClr val="E9692B"/>
      </a:accent2>
      <a:accent3>
        <a:srgbClr val="E45425"/>
      </a:accent3>
      <a:accent4>
        <a:srgbClr val="E04020"/>
      </a:accent4>
      <a:accent5>
        <a:srgbClr val="DB2B1A"/>
      </a:accent5>
      <a:accent6>
        <a:srgbClr val="D71714"/>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gn="l">
          <a:defRPr dirty="0" err="1" smtClean="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Wingdings</vt:lpstr>
      <vt:lpstr>宋体</vt:lpstr>
      <vt:lpstr>Office Theme</vt:lpstr>
      <vt:lpstr>石料项目可行性研究报告</vt:lpstr>
      <vt:lpstr>目录</vt:lpstr>
      <vt:lpstr>项目背景和目的</vt:lpstr>
      <vt:lpstr>项目背景介绍</vt:lpstr>
      <vt:lpstr>项目研究目的和意义</vt:lpstr>
      <vt:lpstr>市场分析</vt:lpstr>
      <vt:lpstr>石料市场需求现状</vt:lpstr>
      <vt:lpstr>石料市场供应情况</vt:lpstr>
      <vt:lpstr>市场竞争格局分析</vt:lpstr>
      <vt:lpstr>市场趋势预测</vt:lpstr>
      <vt:lpstr>项目方案和规模</vt:lpstr>
      <vt:lpstr>项目建设内容和规模</vt:lpstr>
      <vt:lpstr>项目实施方案</vt:lpstr>
      <vt:lpstr>项目投资预算和资金来源</vt:lpstr>
      <vt:lpstr>技术方案和设备选型</vt:lpstr>
      <vt:lpstr>石料加工工艺流程和技术参数</vt:lpstr>
      <vt:lpstr>设备选型和配置方案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2024-09-26T11:03:08.424</cp:lastPrinted>
  <dcterms:created xsi:type="dcterms:W3CDTF">2024-09-26T03:03:08Z</dcterms:created>
  <dcterms:modified xsi:type="dcterms:W3CDTF">2024-09-26T03:03:10Z</dcterms:modified>
</cp:coreProperties>
</file>