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C2D5D-57A3-4ACF-BCFC-D57FB2963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B355F-04AE-4F58-AAE1-D0768782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A602B-8E2C-4E9F-B6C3-1861B07E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81C1B-935A-4B92-A0E9-1CE70EBCA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2879C-BB58-43A2-8353-B2E51CFA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4CDEF-0274-4BE7-9B2E-9749C7EA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3AB93-7263-45AA-A6F4-3730CD16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9FA9C-32CC-43A2-B635-A65793606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865FC-180C-4946-8238-C85D7871B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C0A05-A63D-46E0-807F-27FB13591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65216-766D-4CCA-B256-82E16DBF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44010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体育产业本季度总结及下季度规划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本季度体育产业市场概况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本季度体育产业重要事件回顾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本季度公司经营状况分析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下季度体育产业市场趋势预测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下季度公司经营目标与策略制定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下季度风险挑战及应对措施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为下季度体育产业的规划和发展提供决策支持和参考。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总结本季度体育产业的发展情况，分析市场趋势和竞争格局。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本季度体育产业的整体市场规模和增长率。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各类体育产品和服务的市场份额和销售情况。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体育产业的主要参与者和竞争格局。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体育产业的发展趋势和机遇。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本季度体育产业市场概况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本季度体育产业市场规模达到XX亿元人民币，同比增长XX%。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体育用品及相关产品销售额增长XX%，体育场馆建设及运营收入增长XX%，体育赛事运营及版权收入增长XX%。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各领域增长情况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本季度，国内外知名体育品牌如耐克、阿迪达斯、李宁等继续保持领先地位，同时新兴品牌如安踏、特步等也在迅速崛起。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在体育用品市场，耐克和阿迪达斯占据超过XX%的市场份额；在体育赛事市场，腾讯、阿里等互联网巨头通过购买赛事版权加强布局。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消费者对体育用品的个性化需求不断增加，如定制运动装备、个性化运动服饰等。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随着健康意识的提高，消费者对运动健身的需求增加，对运动器材、健身课程等产品的购买意愿增强。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智能穿戴设备、智能健身器材等智能化产品受到消费者追捧，为体育产业带来新的增长点。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智能化趋势明显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本季度体育产业重要事件回顾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体育赛事审批制度改革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国家体育总局对体育赛事审批制度进行改革，简化了审批流程，降低了办赛门槛，进一步激发了市场活力。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体育产业税收优惠政策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财政部、国家税务总局联合发布通知，对体育产业实施税收优惠政策，减轻了体育企业的税负，促进了体育产业的发展。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《体育强国建设纲要》发布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国家体育总局发布《体育强国建设纲要》，明确提出到2035年建成体育强国的目标，并制定了详细的实施计划和措施。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重要政策与法规出台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重大赛事与活动举办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奥运会、残奥会成功举办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本季度，奥运会和残奥会在东京成功举办，吸引了全球数十亿观众的关注，提升了体育产业的国际影响力。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国内重要赛事不断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中超联赛、CBA联赛、中国网球公开赛等国内重要赛事在本季度相继举行，吸引了大量观众和赞助商的关注。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全民健身活动广泛开展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全国各地广泛开展全民健身活动，如马拉松、徒步大会等，推动了大众体育的普及和发展。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智能穿戴设备、运动APP等体育科技应用不断拓展，为运动爱好者提供了更加便捷、个性化的服务。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体育科技应用不断拓展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体育产业与文化、旅游、教育等领域的跨界融合加速，形成了多元化的商业模式和盈利点。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体育产业跨界融合加速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体育营销手段不断创新，如社交媒体营销、虚拟现实营销等，为品牌和企业提供了更加丰富的营销选择。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体育营销手段不断创新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本季度公司经营状况分析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营收与利润状况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营收总额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本季度公司实现营收总额XX亿元，较去年同期增长XX%。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利润水平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实现净利润XX亿元，同比增长XX%，利润率达到XX%。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通过精细化管理、采购策略调整等方式，有效控制成本，提高盈利水平。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针对市场需求，优化产品结构，推出多款创新产品，如智能健身器材、在线体育课程等，受到市场欢迎。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本季度公司主营业务占比XX%，其中体育器材销售占比XX%，体育赛事运营占比XX%，体育培训占比XX%。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积极开拓国内外市场，扩大品牌知名度，提高市场占有率。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667" r="23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667" r="23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667" r="23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业务结构与产品线分析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通过定期的客户满意度调查，发现客户对公司的产品和服务整体满意度较高，但仍有提升空间。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收集并分析客户反馈意见，针对问题制定改进措施，如提升售后服务质量、优化产品功能等。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加强与客户的沟通和联系，建立稳定的客户关系，提高客户忠诚度。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客户满意度调查及反馈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https://d.book118.com/235144010031011043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2024-09-04T18:28:38.184</cp:lastPrinted>
  <dcterms:created xsi:type="dcterms:W3CDTF">2024-09-04T10:28:38Z</dcterms:created>
  <dcterms:modified xsi:type="dcterms:W3CDTF">2024-09-04T10:28:40Z</dcterms:modified>
</cp:coreProperties>
</file>