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黑体" panose="02010609060101010101" pitchFamily="49" charset="-122"/>
              </a:defRPr>
            </a:lvl1pPr>
          </a:lstStyle>
          <a:p>
            <a:fld id="{54B23CFE-E85A-4CB1-B388-FD452395EFF5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黑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黑体" panose="02010609060101010101" pitchFamily="49" charset="-122"/>
              </a:defRPr>
            </a:lvl1pPr>
          </a:lstStyle>
          <a:p>
            <a:fld id="{7313E388-8A17-44FA-AE8B-AAB64D77357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8594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黑体" panose="02010609060101010101" pitchFamily="49" charset="-122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2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3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4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5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6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7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/>
            <a:endParaRPr lang="zh-CN" altLang="en-US"/>
          </a:p>
        </p:txBody>
      </p:sp>
      <p:sp>
        <p:nvSpPr>
          <p:cNvPr id="112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80AC9962-87A0-4ABE-AF38-735F2811C134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8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9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10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/>
          <a:lstStyle/>
          <a:p>
            <a:pPr eaLnBrk="1" hangingPunct="1">
              <a:spcBef>
                <a:spcPct val="0"/>
              </a:spcBef>
            </a:pPr>
            <a:endParaRPr lang="zh-CN" altLang="en-US"/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9pPr>
          </a:lstStyle>
          <a:p>
            <a:fld id="{4DBA4FAA-F6D7-4570-993C-4756BCD0B479}" type="slidenum">
              <a:rPr lang="zh-CN" altLang="en-US">
                <a:latin typeface="等线" panose="02010600030101010101" pitchFamily="2" charset="-122"/>
                <a:ea typeface="等线" panose="02010600030101010101" pitchFamily="2" charset="-122"/>
              </a:rPr>
              <a:t>11</a:t>
            </a:fld>
            <a:endParaRPr lang="zh-CN" altLang="en-US"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E09EE-02BD-4275-972E-F962459B6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0DA0F-2D2C-4B32-806F-467BD78F6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75CF3-34DF-424F-9AC8-9EACACB9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03B2D-A052-49D8-B17F-33952832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D2E76B-7CDD-4F0D-AC63-32ADA1D94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EBCEF0-B177-4394-8158-929024A5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EC7D9-B8D5-4A96-9F65-FAE77DA4F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D44DB-D4C0-4885-994F-7D9ED6AFD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E5FC7A-0722-4C93-9832-D1EC8495E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1CE7D-60B5-477F-BEB9-3DF72E3EF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65EF0-8003-4C69-A7EE-FDFB31F1B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4FCE23-231B-4CFE-A76F-252AEF0EE017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F6536A5-DAEE-4F65-B2D5-30A7A77F84C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  <a:prstGeom prst="rect">
            <a:avLst/>
          </a:prstGeom>
        </p:spPr>
        <p:txBody>
          <a:bodyPr lIns="68580" tIns="34290" rIns="68580" bIns="34290"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143000" y="2701528"/>
            <a:ext cx="6858000" cy="1241822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BF55D-1A0D-4402-B62C-CA0B9B4ADED3}" type="datetimeFigureOut">
              <a:rPr lang="zh-CN" altLang="en-US"/>
              <a:t>2020/12/9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E67838-8703-4ECD-BF1D-168C313DDF20}" type="slidenum">
              <a:rPr lang="zh-CN" altLang="en-US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28650" y="0"/>
            <a:ext cx="7886700" cy="617220"/>
          </a:xfrm>
          <a:prstGeom prst="rect">
            <a:avLst/>
          </a:prstGeom>
        </p:spPr>
        <p:txBody>
          <a:bodyPr lIns="68580" tIns="34290" rIns="68580" bIns="34290">
            <a:normAutofit/>
          </a:bodyPr>
          <a:lstStyle>
            <a:lvl1pPr algn="ctr">
              <a:defRPr sz="3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9" name="内容占位符 2"/>
          <p:cNvSpPr>
            <a:spLocks noGrp="1"/>
          </p:cNvSpPr>
          <p:nvPr>
            <p:ph idx="1"/>
          </p:nvPr>
        </p:nvSpPr>
        <p:spPr>
          <a:xfrm>
            <a:off x="628650" y="864109"/>
            <a:ext cx="7886700" cy="3768614"/>
          </a:xfrm>
          <a:prstGeom prst="rect">
            <a:avLst/>
          </a:prstGeom>
        </p:spPr>
        <p:txBody>
          <a:bodyPr lIns="68580" tIns="34290" rIns="68580" bIns="34290"/>
          <a:lstStyle>
            <a:lvl1pPr marL="0" indent="0">
              <a:lnSpc>
                <a:spcPct val="100000"/>
              </a:lnSpc>
              <a:buNone/>
              <a:defRPr/>
            </a:lvl1pPr>
            <a:lvl2pPr marL="342900" indent="0">
              <a:lnSpc>
                <a:spcPct val="100000"/>
              </a:lnSpc>
              <a:buNone/>
              <a:defRPr/>
            </a:lvl2pPr>
            <a:lvl3pPr>
              <a:lnSpc>
                <a:spcPct val="100000"/>
              </a:lnSpc>
              <a:defRPr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>
              <a:defRPr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320" y="4683919"/>
            <a:ext cx="2134156" cy="3583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6" rIns="91430" bIns="45716" numCol="1" anchor="t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2FB4AA8-1E38-4B37-90EC-21F4D32F186F}" type="datetimeFigureOut">
              <a:rPr lang="zh-CN" altLang="en-US" sz="1400" smtClean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2020/12/9</a:t>
            </a:fld>
            <a:endParaRPr lang="zh-CN" altLang="en-US" sz="14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5014" y="4683919"/>
            <a:ext cx="2895164" cy="3583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6" rIns="91430" bIns="45716" numCol="1" anchor="t" anchorCtr="0" compatLnSpc="1"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400">
              <a:solidFill>
                <a:schemeClr val="tx1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717" y="4683919"/>
            <a:ext cx="2132966" cy="35837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30" tIns="45716" rIns="91430" bIns="45716" numCol="1" anchor="t" anchorCtr="0" compatLnSpc="1"/>
          <a:lstStyle/>
          <a:p>
            <a:pPr lvl="0" eaLnBrk="1" fontAlgn="base" hangingPunct="1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>‹#›</a:t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pitchFamily="49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34FCE23-231B-4CFE-A76F-252AEF0EE017}" type="datetimeFigureOut">
              <a:rPr lang="zh-CN" altLang="en-US" smtClean="0"/>
              <a:t>2020/12/9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pitchFamily="49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黑体" panose="02010609060101010101" pitchFamily="49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6536A5-DAEE-4F65-B2D5-30A7A77F84C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/>
  <p:timing/>
  <p:txStyles>
    <p:titleStyle>
      <a:lvl1pPr algn="l" defTabSz="685800" rtl="0" eaLnBrk="1" latinLnBrk="0" hangingPunct="1">
        <a:lnSpc>
          <a:spcPct val="100000"/>
        </a:lnSpc>
        <a:spcBef>
          <a:spcPct val="0"/>
        </a:spcBef>
        <a:buNone/>
        <a:defRPr sz="3300" b="1" kern="1200" baseline="0">
          <a:solidFill>
            <a:schemeClr val="tx1">
              <a:lumMod val="65000"/>
              <a:lumOff val="35000"/>
            </a:schemeClr>
          </a:solidFill>
          <a:latin typeface="Times New Roman" panose="02020603050405020304" pitchFamily="18" charset="0"/>
          <a:ea typeface="楷体" panose="02010609060101010101" pitchFamily="49" charset="-122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00000"/>
        </a:lnSpc>
        <a:spcBef>
          <a:spcPts val="750"/>
        </a:spcBef>
        <a:buFont typeface="Arial" pitchFamily="34" charset="0"/>
        <a:buChar char="•"/>
        <a:defRPr sz="2100" kern="1200" baseline="0">
          <a:solidFill>
            <a:schemeClr val="tx1">
              <a:lumMod val="65000"/>
              <a:lumOff val="35000"/>
            </a:schemeClr>
          </a:solidFill>
          <a:latin typeface="Times New Roman" panose="02020603050405020304" pitchFamily="18" charset="0"/>
          <a:ea typeface="楷体" panose="02010609060101010101" pitchFamily="49" charset="-122"/>
          <a:cs typeface="+mn-cs"/>
        </a:defRPr>
      </a:lvl1pPr>
      <a:lvl2pPr marL="514350" indent="-171450" algn="l" defTabSz="685800" rtl="0" eaLnBrk="1" latinLnBrk="0" hangingPunct="1">
        <a:lnSpc>
          <a:spcPct val="100000"/>
        </a:lnSpc>
        <a:spcBef>
          <a:spcPts val="375"/>
        </a:spcBef>
        <a:buFont typeface="Arial" pitchFamily="34" charset="0"/>
        <a:buChar char="•"/>
        <a:defRPr sz="1800" kern="1200" baseline="0">
          <a:solidFill>
            <a:schemeClr val="tx1">
              <a:lumMod val="65000"/>
              <a:lumOff val="35000"/>
            </a:schemeClr>
          </a:solidFill>
          <a:latin typeface="Times New Roman" panose="02020603050405020304" pitchFamily="18" charset="0"/>
          <a:ea typeface="楷体" panose="02010609060101010101" pitchFamily="49" charset="-122"/>
          <a:cs typeface="+mn-cs"/>
        </a:defRPr>
      </a:lvl2pPr>
      <a:lvl3pPr marL="685800" indent="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em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1.emf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em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emf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14420310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31"/>
          <p:cNvSpPr/>
          <p:nvPr/>
        </p:nvSpPr>
        <p:spPr>
          <a:xfrm rot="5400000">
            <a:off x="3064096" y="-692123"/>
            <a:ext cx="2877784" cy="5672121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pic>
        <p:nvPicPr>
          <p:cNvPr id="9" name="图片 55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294990" y="3104855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副标题 2"/>
          <p:cNvSpPr txBox="1"/>
          <p:nvPr/>
        </p:nvSpPr>
        <p:spPr>
          <a:xfrm>
            <a:off x="182166" y="1900238"/>
            <a:ext cx="5484019" cy="569119"/>
          </a:xfrm>
          <a:prstGeom prst="rect">
            <a:avLst/>
          </a:prstGeom>
        </p:spPr>
        <p:txBody>
          <a:bodyPr vert="horz" lIns="68562" tIns="34281" rIns="68562" bIns="34281" rtlCol="0">
            <a:norm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itchFamily="34" charset="0"/>
              <a:buNone/>
              <a:defRPr sz="28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itchFamily="34" charset="0"/>
              <a:buNone/>
              <a:defRPr sz="20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>
              <a:spcBef>
                <a:spcPts val="750"/>
              </a:spcBef>
              <a:defRPr/>
            </a:pPr>
            <a:endParaRPr lang="zh-CN" altLang="en-US">
              <a:solidFill>
                <a:sysClr val="windowText" lastClr="000000">
                  <a:lumMod val="65000"/>
                  <a:lumOff val="35000"/>
                </a:sysClr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5" name="标题 1"/>
          <p:cNvSpPr txBox="1"/>
          <p:nvPr/>
        </p:nvSpPr>
        <p:spPr>
          <a:xfrm>
            <a:off x="-1" y="745547"/>
            <a:ext cx="9143999" cy="2796779"/>
          </a:xfrm>
          <a:prstGeom prst="rect">
            <a:avLst/>
          </a:prstGeom>
        </p:spPr>
        <p:txBody>
          <a:bodyPr vert="horz" lIns="68562" tIns="34281" rIns="68562" bIns="34281" rtlCol="0" anchor="ctr">
            <a:no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+mj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lnSpc>
                <a:spcPct val="150000"/>
              </a:lnSpc>
              <a:defRPr/>
            </a:pPr>
            <a:r>
              <a:rPr lang="zh-CN" altLang="en-US" sz="2100" b="0" noProof="1"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第一单元 我们的守护者</a:t>
            </a:r>
            <a:endParaRPr lang="zh-CN" altLang="en-US" sz="2100" b="0">
              <a:solidFill>
                <a:schemeClr val="tx1"/>
              </a:solidFill>
              <a:latin typeface="微软雅黑"/>
              <a:ea typeface="微软雅黑"/>
              <a:cs typeface="黑体" panose="02010609060101010101" pitchFamily="49" charset="-122"/>
              <a:sym typeface="微软雅黑"/>
            </a:endParaRPr>
          </a:p>
          <a:p>
            <a:pPr lvl="0" fontAlgn="base">
              <a:lnSpc>
                <a:spcPct val="150000"/>
              </a:lnSpc>
              <a:defRPr/>
            </a:pPr>
            <a:r>
              <a:rPr lang="zh-CN" altLang="en-US" spc="75" smtClean="0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宪</a:t>
            </a:r>
            <a:r>
              <a:rPr lang="zh-CN" altLang="en-US" spc="75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法是根本大</a:t>
            </a:r>
            <a:r>
              <a:rPr lang="zh-CN" altLang="en-US" spc="75" smtClean="0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法</a:t>
            </a:r>
            <a:endParaRPr lang="en-US" altLang="zh-CN" spc="75">
              <a:ln w="18000">
                <a:noFill/>
                <a:prstDash val="solid"/>
              </a:ln>
              <a:solidFill>
                <a:schemeClr val="tx1"/>
              </a:solidFill>
              <a:latin typeface="微软雅黑"/>
              <a:ea typeface="微软雅黑"/>
              <a:cs typeface="黑体" panose="02010609060101010101" pitchFamily="49" charset="-122"/>
              <a:sym typeface="微软雅黑"/>
            </a:endParaRPr>
          </a:p>
          <a:p>
            <a:pPr lvl="0" fontAlgn="base">
              <a:lnSpc>
                <a:spcPct val="150000"/>
              </a:lnSpc>
              <a:defRPr/>
            </a:pPr>
            <a:r>
              <a:rPr lang="zh-CN" altLang="en-US" sz="2100" b="0" spc="75" smtClean="0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第</a:t>
            </a:r>
            <a:r>
              <a:rPr lang="en-US" altLang="zh-CN" sz="2100" b="0" spc="75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1</a:t>
            </a:r>
            <a:r>
              <a:rPr lang="zh-CN" altLang="en-US" sz="2100" b="0" spc="75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课</a:t>
            </a:r>
            <a:r>
              <a:rPr lang="zh-CN" altLang="en-US" sz="2100" b="0" spc="75" smtClean="0">
                <a:ln w="18000">
                  <a:noFill/>
                  <a:prstDash val="solid"/>
                </a:ln>
                <a:solidFill>
                  <a:schemeClr val="tx1"/>
                </a:solidFill>
                <a:latin typeface="微软雅黑"/>
                <a:ea typeface="微软雅黑"/>
                <a:cs typeface="黑体" panose="02010609060101010101" pitchFamily="49" charset="-122"/>
                <a:sym typeface="微软雅黑"/>
              </a:rPr>
              <a:t>时</a:t>
            </a:r>
            <a:endParaRPr lang="zh-CN" altLang="en-US" sz="2100" b="0" spc="75">
              <a:ln w="18000">
                <a:noFill/>
                <a:prstDash val="solid"/>
              </a:ln>
              <a:solidFill>
                <a:schemeClr val="tx1"/>
              </a:solidFill>
              <a:latin typeface="微软雅黑"/>
              <a:ea typeface="微软雅黑"/>
              <a:cs typeface="黑体" panose="02010609060101010101" pitchFamily="49" charset="-122"/>
              <a:sym typeface="微软雅黑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-1" y="4200152"/>
            <a:ext cx="9143999" cy="4072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第一</a:t>
            </a:r>
            <a:r>
              <a:rPr lang="en-US" altLang="zh-CN" sz="2000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PPT</a:t>
            </a:r>
            <a:r>
              <a:rPr lang="zh-CN" altLang="en-US" sz="2000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模板网</a:t>
            </a:r>
            <a:r>
              <a:rPr lang="en-US" altLang="zh-CN" sz="2000" kern="0" smtClean="0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-WWW.1PPT.COM</a:t>
            </a:r>
            <a:endParaRPr lang="en-US" altLang="zh-CN" sz="2000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31"/>
          <p:cNvSpPr/>
          <p:nvPr/>
        </p:nvSpPr>
        <p:spPr>
          <a:xfrm rot="5400000">
            <a:off x="3133107" y="-8167"/>
            <a:ext cx="2877784" cy="5672121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>
              <a:defRPr/>
            </a:pPr>
            <a:r>
              <a:rPr lang="zh-CN" altLang="en-US" sz="30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新课导入</a:t>
            </a:r>
          </a:p>
        </p:txBody>
      </p:sp>
      <p:sp>
        <p:nvSpPr>
          <p:cNvPr id="4" name="矩形 3"/>
          <p:cNvSpPr/>
          <p:nvPr/>
        </p:nvSpPr>
        <p:spPr>
          <a:xfrm>
            <a:off x="2264807" y="3594341"/>
            <a:ext cx="4443174" cy="483870"/>
          </a:xfrm>
          <a:prstGeom prst="rect">
            <a:avLst/>
          </a:prstGeom>
        </p:spPr>
        <p:txBody>
          <a:bodyPr wrap="square" lIns="68580" tIns="34290" rIns="68580" bIns="3429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700" b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latin typeface="微软雅黑"/>
                <a:ea typeface="微软雅黑"/>
                <a:sym typeface="微软雅黑"/>
              </a:rPr>
              <a:t>谜底：宪法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2680335" y="2131695"/>
            <a:ext cx="4133374" cy="111177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zh-CN" sz="24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排行我老大，国法之根本；</a:t>
            </a:r>
            <a:endParaRPr lang="en-US" altLang="zh-CN" sz="2400">
              <a:solidFill>
                <a:schemeClr val="bg1"/>
              </a:solidFill>
              <a:latin typeface="微软雅黑"/>
              <a:ea typeface="微软雅黑"/>
              <a:sym typeface="微软雅黑"/>
            </a:endParaRPr>
          </a:p>
          <a:p>
            <a:pPr indent="342900">
              <a:lnSpc>
                <a:spcPct val="150000"/>
              </a:lnSpc>
            </a:pPr>
            <a:r>
              <a:rPr lang="zh-CN" altLang="zh-CN" sz="24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子由母产生，冲突我有效。</a:t>
            </a:r>
          </a:p>
        </p:txBody>
      </p:sp>
      <p:sp>
        <p:nvSpPr>
          <p:cNvPr id="11" name="矩形 10"/>
          <p:cNvSpPr/>
          <p:nvPr/>
        </p:nvSpPr>
        <p:spPr>
          <a:xfrm>
            <a:off x="2403755" y="1143126"/>
            <a:ext cx="4443174" cy="391478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100" b="1">
                <a:solidFill>
                  <a:srgbClr val="C00000"/>
                </a:solidFill>
                <a:latin typeface="微软雅黑"/>
                <a:ea typeface="微软雅黑"/>
                <a:sym typeface="微软雅黑"/>
              </a:rPr>
              <a:t>猜谜语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08043" y="915399"/>
            <a:ext cx="618887" cy="664576"/>
          </a:xfrm>
          <a:prstGeom prst="rect">
            <a:avLst/>
          </a:prstGeom>
        </p:spPr>
      </p:pic>
      <p:pic>
        <p:nvPicPr>
          <p:cNvPr id="15" name="图片 55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64001" y="3788811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0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sp>
        <p:nvSpPr>
          <p:cNvPr id="14" name="矩形 13"/>
          <p:cNvSpPr/>
          <p:nvPr/>
        </p:nvSpPr>
        <p:spPr>
          <a:xfrm>
            <a:off x="2076558" y="4272765"/>
            <a:ext cx="5397953" cy="438582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微软雅黑"/>
                <a:ea typeface="微软雅黑"/>
                <a:sym typeface="微软雅黑"/>
              </a:rPr>
              <a:t>宪法在</a:t>
            </a:r>
            <a:r>
              <a:rPr lang="zh-CN" altLang="zh-CN" sz="2400" b="1">
                <a:latin typeface="微软雅黑"/>
                <a:ea typeface="微软雅黑"/>
                <a:sym typeface="微软雅黑"/>
              </a:rPr>
              <a:t>法律家族中具有至高无上的地位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31720" y="1485900"/>
            <a:ext cx="4168140" cy="2646769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31"/>
          <p:cNvSpPr/>
          <p:nvPr/>
        </p:nvSpPr>
        <p:spPr>
          <a:xfrm rot="5400000">
            <a:off x="2624614" y="-284797"/>
            <a:ext cx="3455194" cy="6618446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/>
            <a:r>
              <a:rPr lang="zh-CN" altLang="en-US" sz="30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1435894" y="1626870"/>
            <a:ext cx="5972175" cy="2977039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42900">
              <a:lnSpc>
                <a:spcPct val="150000"/>
              </a:lnSpc>
            </a:pPr>
            <a:r>
              <a:rPr lang="zh-CN" altLang="zh-CN" sz="21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宪法是国家的根本大法，是制定其他法律的基础和依据，它规定了一个国家的根本制度和根本任务，规定了公民所享有的基本权利和必须履行的基本义务。同时，宪法也规定了行使国家权力的各个国家机关，具有最高的法律效力、法律权威、法律地位。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83341" y="962547"/>
            <a:ext cx="618887" cy="664576"/>
          </a:xfrm>
          <a:prstGeom prst="rect">
            <a:avLst/>
          </a:prstGeom>
        </p:spPr>
      </p:pic>
      <p:pic>
        <p:nvPicPr>
          <p:cNvPr id="15" name="图片 55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595458" y="4173145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带形: 前凸 6"/>
          <p:cNvSpPr/>
          <p:nvPr/>
        </p:nvSpPr>
        <p:spPr>
          <a:xfrm>
            <a:off x="2765171" y="893795"/>
            <a:ext cx="3613657" cy="1264920"/>
          </a:xfrm>
          <a:prstGeom prst="ribb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ea typeface="微软雅黑"/>
              <a:sym typeface="微软雅黑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/>
            <a:r>
              <a:rPr lang="zh-CN" altLang="en-US" sz="30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sp>
        <p:nvSpPr>
          <p:cNvPr id="3" name="矩形 2"/>
          <p:cNvSpPr/>
          <p:nvPr/>
        </p:nvSpPr>
        <p:spPr>
          <a:xfrm>
            <a:off x="1356360" y="2524337"/>
            <a:ext cx="6964680" cy="1522571"/>
          </a:xfrm>
          <a:prstGeom prst="rect">
            <a:avLst/>
          </a:prstGeom>
          <a:ln w="28575">
            <a:solidFill>
              <a:schemeClr val="accent2"/>
            </a:solidFill>
            <a:prstDash val="sysDot"/>
          </a:ln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1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）为什么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12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4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日这一天，被确定为了宪法日呢</a:t>
            </a:r>
            <a:r>
              <a:rPr lang="zh-CN" altLang="en-US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？</a:t>
            </a:r>
            <a:r>
              <a:rPr lang="zh-CN" altLang="zh-CN" sz="2100" kern="100">
                <a:solidFill>
                  <a:srgbClr val="FFFFFF"/>
                </a:solidFill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学资</a:t>
            </a:r>
            <a:endParaRPr lang="en-US" altLang="zh-CN" sz="2100" kern="100">
              <a:solidFill>
                <a:srgbClr val="FFFFFF"/>
              </a:solidFill>
              <a:latin typeface="微软雅黑"/>
              <a:ea typeface="微软雅黑"/>
              <a:cs typeface="Times New Roman" panose="02020603050405020304" pitchFamily="18" charset="0"/>
              <a:sym typeface="微软雅黑"/>
            </a:endParaRPr>
          </a:p>
          <a:p>
            <a:pPr fontAlgn="auto">
              <a:lnSpc>
                <a:spcPct val="150000"/>
              </a:lnSpc>
            </a:pP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2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）你知道我国是在哪一年确定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12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4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日为宪法日的吗？</a:t>
            </a:r>
          </a:p>
          <a:p>
            <a:pPr fontAlgn="auto">
              <a:lnSpc>
                <a:spcPct val="150000"/>
              </a:lnSpc>
            </a:pP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3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）宪法日会开展一些怎样的活动呢？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1356361" y="893796"/>
            <a:ext cx="1414820" cy="1447753"/>
          </a:xfrm>
          <a:prstGeom prst="rect">
            <a:avLst/>
          </a:prstGeom>
        </p:spPr>
      </p:pic>
      <p:sp>
        <p:nvSpPr>
          <p:cNvPr id="10" name="文本框 9"/>
          <p:cNvSpPr txBox="1"/>
          <p:nvPr/>
        </p:nvSpPr>
        <p:spPr>
          <a:xfrm>
            <a:off x="4118028" y="1321759"/>
            <a:ext cx="902970" cy="530066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 b="1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抢答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/>
            <a:r>
              <a:rPr lang="zh-CN" altLang="en-US" sz="30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39290" y="1150621"/>
            <a:ext cx="5078731" cy="2225562"/>
          </a:xfrm>
          <a:prstGeom prst="rect">
            <a:avLst/>
          </a:prstGeom>
        </p:spPr>
      </p:pic>
      <p:sp>
        <p:nvSpPr>
          <p:cNvPr id="11" name="矩形 10"/>
          <p:cNvSpPr/>
          <p:nvPr/>
        </p:nvSpPr>
        <p:spPr>
          <a:xfrm>
            <a:off x="1325879" y="3376000"/>
            <a:ext cx="6492241" cy="1522571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33400">
              <a:lnSpc>
                <a:spcPct val="150000"/>
              </a:lnSpc>
            </a:pP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我国现行宪法是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1982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年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12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4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日颁布的。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2014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年，我国将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12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月</a:t>
            </a:r>
            <a:r>
              <a:rPr lang="en-US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4</a:t>
            </a:r>
            <a:r>
              <a:rPr lang="zh-CN" altLang="zh-CN" sz="2100" kern="100"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日设立为国家宪法日，并通过多种形式开展宪法宣传教育活动。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/>
            <a:r>
              <a:rPr lang="zh-CN" altLang="en-US" sz="30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3416531" y="1048273"/>
            <a:ext cx="2613536" cy="438582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国家宪法日的意义</a:t>
            </a:r>
          </a:p>
        </p:txBody>
      </p:sp>
      <p:sp>
        <p:nvSpPr>
          <p:cNvPr id="8" name="椭圆 31"/>
          <p:cNvSpPr/>
          <p:nvPr/>
        </p:nvSpPr>
        <p:spPr>
          <a:xfrm rot="5400000">
            <a:off x="3133109" y="88880"/>
            <a:ext cx="2877784" cy="5672121"/>
          </a:xfrm>
          <a:custGeom>
            <a:gdLst>
              <a:gd name="connsiteX0" fmla="*/ 0 w 656493"/>
              <a:gd name="connsiteY0" fmla="*/ 316523 h 633046"/>
              <a:gd name="connsiteX1" fmla="*/ 328247 w 656493"/>
              <a:gd name="connsiteY1" fmla="*/ 0 h 633046"/>
              <a:gd name="connsiteX2" fmla="*/ 656494 w 656493"/>
              <a:gd name="connsiteY2" fmla="*/ 316523 h 633046"/>
              <a:gd name="connsiteX3" fmla="*/ 328247 w 656493"/>
              <a:gd name="connsiteY3" fmla="*/ 633046 h 633046"/>
              <a:gd name="connsiteX4" fmla="*/ 0 w 656493"/>
              <a:gd name="connsiteY4" fmla="*/ 316523 h 633046"/>
              <a:gd name="connsiteX0-1" fmla="*/ 328247 w 656494"/>
              <a:gd name="connsiteY0-2" fmla="*/ 0 h 633046"/>
              <a:gd name="connsiteX1-3" fmla="*/ 656494 w 656494"/>
              <a:gd name="connsiteY1-4" fmla="*/ 316523 h 633046"/>
              <a:gd name="connsiteX2-5" fmla="*/ 328247 w 656494"/>
              <a:gd name="connsiteY2-6" fmla="*/ 633046 h 633046"/>
              <a:gd name="connsiteX3-7" fmla="*/ 0 w 656494"/>
              <a:gd name="connsiteY3-8" fmla="*/ 316523 h 633046"/>
              <a:gd name="connsiteX4-9" fmla="*/ 419687 w 656494"/>
              <a:gd name="connsiteY4-10" fmla="*/ 91440 h 633046"/>
              <a:gd name="connsiteX0-11" fmla="*/ 402964 w 731211"/>
              <a:gd name="connsiteY0-12" fmla="*/ 0 h 633046"/>
              <a:gd name="connsiteX1-13" fmla="*/ 731211 w 731211"/>
              <a:gd name="connsiteY1-14" fmla="*/ 316523 h 633046"/>
              <a:gd name="connsiteX2-15" fmla="*/ 402964 w 731211"/>
              <a:gd name="connsiteY2-16" fmla="*/ 633046 h 633046"/>
              <a:gd name="connsiteX3-17" fmla="*/ 74717 w 731211"/>
              <a:gd name="connsiteY3-18" fmla="*/ 316523 h 633046"/>
              <a:gd name="connsiteX4-19" fmla="*/ 161895 w 731211"/>
              <a:gd name="connsiteY4-20" fmla="*/ 152400 h 633046"/>
              <a:gd name="connsiteX0-21" fmla="*/ 353700 w 681947"/>
              <a:gd name="connsiteY0-22" fmla="*/ 0 h 633046"/>
              <a:gd name="connsiteX1-23" fmla="*/ 681947 w 681947"/>
              <a:gd name="connsiteY1-24" fmla="*/ 316523 h 633046"/>
              <a:gd name="connsiteX2-25" fmla="*/ 353700 w 681947"/>
              <a:gd name="connsiteY2-26" fmla="*/ 633046 h 633046"/>
              <a:gd name="connsiteX3-27" fmla="*/ 25453 w 681947"/>
              <a:gd name="connsiteY3-28" fmla="*/ 316523 h 633046"/>
              <a:gd name="connsiteX4-29" fmla="*/ 112631 w 681947"/>
              <a:gd name="connsiteY4-30" fmla="*/ 152400 h 633046"/>
              <a:gd name="connsiteX0-31" fmla="*/ 341249 w 669496"/>
              <a:gd name="connsiteY0-32" fmla="*/ 0 h 633046"/>
              <a:gd name="connsiteX1-33" fmla="*/ 669496 w 669496"/>
              <a:gd name="connsiteY1-34" fmla="*/ 316523 h 633046"/>
              <a:gd name="connsiteX2-35" fmla="*/ 341249 w 669496"/>
              <a:gd name="connsiteY2-36" fmla="*/ 633046 h 633046"/>
              <a:gd name="connsiteX3-37" fmla="*/ 13002 w 669496"/>
              <a:gd name="connsiteY3-38" fmla="*/ 316523 h 633046"/>
              <a:gd name="connsiteX4-39" fmla="*/ 100180 w 669496"/>
              <a:gd name="connsiteY4-40" fmla="*/ 152400 h 633046"/>
              <a:gd name="connsiteX0-41" fmla="*/ 347951 w 676198"/>
              <a:gd name="connsiteY0-42" fmla="*/ 0 h 633046"/>
              <a:gd name="connsiteX1-43" fmla="*/ 676198 w 676198"/>
              <a:gd name="connsiteY1-44" fmla="*/ 316523 h 633046"/>
              <a:gd name="connsiteX2-45" fmla="*/ 347951 w 676198"/>
              <a:gd name="connsiteY2-46" fmla="*/ 633046 h 633046"/>
              <a:gd name="connsiteX3-47" fmla="*/ 19704 w 676198"/>
              <a:gd name="connsiteY3-48" fmla="*/ 316523 h 633046"/>
              <a:gd name="connsiteX4-49" fmla="*/ 79173 w 676198"/>
              <a:gd name="connsiteY4-50" fmla="*/ 113607 h 633046"/>
              <a:gd name="connsiteX0-51" fmla="*/ 333371 w 661618"/>
              <a:gd name="connsiteY0-52" fmla="*/ 0 h 633046"/>
              <a:gd name="connsiteX1-53" fmla="*/ 661618 w 661618"/>
              <a:gd name="connsiteY1-54" fmla="*/ 316523 h 633046"/>
              <a:gd name="connsiteX2-55" fmla="*/ 333371 w 661618"/>
              <a:gd name="connsiteY2-56" fmla="*/ 633046 h 633046"/>
              <a:gd name="connsiteX3-57" fmla="*/ 5124 w 661618"/>
              <a:gd name="connsiteY3-58" fmla="*/ 316523 h 633046"/>
              <a:gd name="connsiteX4-59" fmla="*/ 64593 w 661618"/>
              <a:gd name="connsiteY4-60" fmla="*/ 113607 h 633046"/>
              <a:gd name="connsiteX0-61" fmla="*/ 178200 w 661618"/>
              <a:gd name="connsiteY0-62" fmla="*/ 0 h 583170"/>
              <a:gd name="connsiteX1-63" fmla="*/ 661618 w 661618"/>
              <a:gd name="connsiteY1-64" fmla="*/ 266647 h 583170"/>
              <a:gd name="connsiteX2-65" fmla="*/ 333371 w 661618"/>
              <a:gd name="connsiteY2-66" fmla="*/ 583170 h 583170"/>
              <a:gd name="connsiteX3-67" fmla="*/ 5124 w 661618"/>
              <a:gd name="connsiteY3-68" fmla="*/ 266647 h 583170"/>
              <a:gd name="connsiteX4-69" fmla="*/ 64593 w 661618"/>
              <a:gd name="connsiteY4-70" fmla="*/ 63731 h 583170"/>
              <a:gd name="connsiteX0-71" fmla="*/ 178200 w 662133"/>
              <a:gd name="connsiteY0-72" fmla="*/ 66578 h 649748"/>
              <a:gd name="connsiteX1-73" fmla="*/ 412660 w 662133"/>
              <a:gd name="connsiteY1-74" fmla="*/ 10947 h 649748"/>
              <a:gd name="connsiteX2-75" fmla="*/ 661618 w 662133"/>
              <a:gd name="connsiteY2-76" fmla="*/ 333225 h 649748"/>
              <a:gd name="connsiteX3-77" fmla="*/ 333371 w 662133"/>
              <a:gd name="connsiteY3-78" fmla="*/ 649748 h 649748"/>
              <a:gd name="connsiteX4-79" fmla="*/ 5124 w 662133"/>
              <a:gd name="connsiteY4-80" fmla="*/ 333225 h 649748"/>
              <a:gd name="connsiteX5" fmla="*/ 64593 w 662133"/>
              <a:gd name="connsiteY5" fmla="*/ 130309 h 649748"/>
              <a:gd name="connsiteX0-81" fmla="*/ 178200 w 662148"/>
              <a:gd name="connsiteY0-82" fmla="*/ 66578 h 649748"/>
              <a:gd name="connsiteX1-83" fmla="*/ 412660 w 662148"/>
              <a:gd name="connsiteY1-84" fmla="*/ 10947 h 649748"/>
              <a:gd name="connsiteX2-85" fmla="*/ 661618 w 662148"/>
              <a:gd name="connsiteY2-86" fmla="*/ 333225 h 649748"/>
              <a:gd name="connsiteX3-87" fmla="*/ 333371 w 662148"/>
              <a:gd name="connsiteY3-88" fmla="*/ 649748 h 649748"/>
              <a:gd name="connsiteX4-89" fmla="*/ 5124 w 662148"/>
              <a:gd name="connsiteY4-90" fmla="*/ 333225 h 649748"/>
              <a:gd name="connsiteX5-91" fmla="*/ 64593 w 662148"/>
              <a:gd name="connsiteY5-92" fmla="*/ 130309 h 649748"/>
              <a:gd name="connsiteX0-93" fmla="*/ 178200 w 662148"/>
              <a:gd name="connsiteY0-94" fmla="*/ 61032 h 644202"/>
              <a:gd name="connsiteX1-95" fmla="*/ 412660 w 662148"/>
              <a:gd name="connsiteY1-96" fmla="*/ 5401 h 644202"/>
              <a:gd name="connsiteX2-97" fmla="*/ 661618 w 662148"/>
              <a:gd name="connsiteY2-98" fmla="*/ 327679 h 644202"/>
              <a:gd name="connsiteX3-99" fmla="*/ 333371 w 662148"/>
              <a:gd name="connsiteY3-100" fmla="*/ 644202 h 644202"/>
              <a:gd name="connsiteX4-101" fmla="*/ 5124 w 662148"/>
              <a:gd name="connsiteY4-102" fmla="*/ 327679 h 644202"/>
              <a:gd name="connsiteX5-103" fmla="*/ 64593 w 662148"/>
              <a:gd name="connsiteY5-104" fmla="*/ 124763 h 644202"/>
              <a:gd name="connsiteX0-105" fmla="*/ 178200 w 662148"/>
              <a:gd name="connsiteY0-106" fmla="*/ 75865 h 659035"/>
              <a:gd name="connsiteX1-107" fmla="*/ 168819 w 662148"/>
              <a:gd name="connsiteY1-108" fmla="*/ 31317 h 659035"/>
              <a:gd name="connsiteX2-109" fmla="*/ 412660 w 662148"/>
              <a:gd name="connsiteY2-110" fmla="*/ 20234 h 659035"/>
              <a:gd name="connsiteX3-111" fmla="*/ 661618 w 662148"/>
              <a:gd name="connsiteY3-112" fmla="*/ 342512 h 659035"/>
              <a:gd name="connsiteX4-113" fmla="*/ 333371 w 662148"/>
              <a:gd name="connsiteY4-114" fmla="*/ 659035 h 659035"/>
              <a:gd name="connsiteX5-115" fmla="*/ 5124 w 662148"/>
              <a:gd name="connsiteY5-116" fmla="*/ 342512 h 659035"/>
              <a:gd name="connsiteX6" fmla="*/ 64593 w 662148"/>
              <a:gd name="connsiteY6" fmla="*/ 139596 h 659035"/>
              <a:gd name="connsiteX0-117" fmla="*/ 178200 w 662148"/>
              <a:gd name="connsiteY0-118" fmla="*/ 68901 h 652071"/>
              <a:gd name="connsiteX1-119" fmla="*/ 130026 w 662148"/>
              <a:gd name="connsiteY1-120" fmla="*/ 68688 h 652071"/>
              <a:gd name="connsiteX2-121" fmla="*/ 412660 w 662148"/>
              <a:gd name="connsiteY2-122" fmla="*/ 13270 h 652071"/>
              <a:gd name="connsiteX3-123" fmla="*/ 661618 w 662148"/>
              <a:gd name="connsiteY3-124" fmla="*/ 335548 h 652071"/>
              <a:gd name="connsiteX4-125" fmla="*/ 333371 w 662148"/>
              <a:gd name="connsiteY4-126" fmla="*/ 652071 h 652071"/>
              <a:gd name="connsiteX5-127" fmla="*/ 5124 w 662148"/>
              <a:gd name="connsiteY5-128" fmla="*/ 335548 h 652071"/>
              <a:gd name="connsiteX6-129" fmla="*/ 64593 w 662148"/>
              <a:gd name="connsiteY6-130" fmla="*/ 132632 h 652071"/>
              <a:gd name="connsiteX0-131" fmla="*/ 178200 w 662220"/>
              <a:gd name="connsiteY0-132" fmla="*/ 68901 h 652071"/>
              <a:gd name="connsiteX1-133" fmla="*/ 130026 w 662220"/>
              <a:gd name="connsiteY1-134" fmla="*/ 68688 h 652071"/>
              <a:gd name="connsiteX2-135" fmla="*/ 412660 w 662220"/>
              <a:gd name="connsiteY2-136" fmla="*/ 13270 h 652071"/>
              <a:gd name="connsiteX3-137" fmla="*/ 661618 w 662220"/>
              <a:gd name="connsiteY3-138" fmla="*/ 335548 h 652071"/>
              <a:gd name="connsiteX4-139" fmla="*/ 333371 w 662220"/>
              <a:gd name="connsiteY4-140" fmla="*/ 652071 h 652071"/>
              <a:gd name="connsiteX5-141" fmla="*/ 5124 w 662220"/>
              <a:gd name="connsiteY5-142" fmla="*/ 335548 h 652071"/>
              <a:gd name="connsiteX6-143" fmla="*/ 64593 w 662220"/>
              <a:gd name="connsiteY6-144" fmla="*/ 132632 h 652071"/>
              <a:gd name="connsiteX0-145" fmla="*/ 178200 w 662220"/>
              <a:gd name="connsiteY0-146" fmla="*/ 58449 h 641619"/>
              <a:gd name="connsiteX1-147" fmla="*/ 130026 w 662220"/>
              <a:gd name="connsiteY1-148" fmla="*/ 58236 h 641619"/>
              <a:gd name="connsiteX2-149" fmla="*/ 412660 w 662220"/>
              <a:gd name="connsiteY2-150" fmla="*/ 2818 h 641619"/>
              <a:gd name="connsiteX3-151" fmla="*/ 661618 w 662220"/>
              <a:gd name="connsiteY3-152" fmla="*/ 325096 h 641619"/>
              <a:gd name="connsiteX4-153" fmla="*/ 333371 w 662220"/>
              <a:gd name="connsiteY4-154" fmla="*/ 641619 h 641619"/>
              <a:gd name="connsiteX5-155" fmla="*/ 5124 w 662220"/>
              <a:gd name="connsiteY5-156" fmla="*/ 325096 h 641619"/>
              <a:gd name="connsiteX6-157" fmla="*/ 64593 w 662220"/>
              <a:gd name="connsiteY6-158" fmla="*/ 122180 h 641619"/>
              <a:gd name="connsiteX0-159" fmla="*/ 178200 w 662220"/>
              <a:gd name="connsiteY0-160" fmla="*/ 58449 h 641619"/>
              <a:gd name="connsiteX1-161" fmla="*/ 130026 w 662220"/>
              <a:gd name="connsiteY1-162" fmla="*/ 58236 h 641619"/>
              <a:gd name="connsiteX2-163" fmla="*/ 412660 w 662220"/>
              <a:gd name="connsiteY2-164" fmla="*/ 2818 h 641619"/>
              <a:gd name="connsiteX3-165" fmla="*/ 661618 w 662220"/>
              <a:gd name="connsiteY3-166" fmla="*/ 325096 h 641619"/>
              <a:gd name="connsiteX4-167" fmla="*/ 333371 w 662220"/>
              <a:gd name="connsiteY4-168" fmla="*/ 641619 h 641619"/>
              <a:gd name="connsiteX5-169" fmla="*/ 5124 w 662220"/>
              <a:gd name="connsiteY5-170" fmla="*/ 325096 h 641619"/>
              <a:gd name="connsiteX6-171" fmla="*/ 64593 w 662220"/>
              <a:gd name="connsiteY6-172" fmla="*/ 122180 h 641619"/>
              <a:gd name="connsiteX0-173" fmla="*/ 178200 w 662220"/>
              <a:gd name="connsiteY0-174" fmla="*/ 58449 h 641619"/>
              <a:gd name="connsiteX1-175" fmla="*/ 130026 w 662220"/>
              <a:gd name="connsiteY1-176" fmla="*/ 58236 h 641619"/>
              <a:gd name="connsiteX2-177" fmla="*/ 412660 w 662220"/>
              <a:gd name="connsiteY2-178" fmla="*/ 2818 h 641619"/>
              <a:gd name="connsiteX3-179" fmla="*/ 661618 w 662220"/>
              <a:gd name="connsiteY3-180" fmla="*/ 325096 h 641619"/>
              <a:gd name="connsiteX4-181" fmla="*/ 333371 w 662220"/>
              <a:gd name="connsiteY4-182" fmla="*/ 641619 h 641619"/>
              <a:gd name="connsiteX5-183" fmla="*/ 5124 w 662220"/>
              <a:gd name="connsiteY5-184" fmla="*/ 325096 h 641619"/>
              <a:gd name="connsiteX6-185" fmla="*/ 64593 w 662220"/>
              <a:gd name="connsiteY6-186" fmla="*/ 122180 h 641619"/>
              <a:gd name="connsiteX0-187" fmla="*/ 178200 w 662220"/>
              <a:gd name="connsiteY0-188" fmla="*/ 58449 h 641619"/>
              <a:gd name="connsiteX1-189" fmla="*/ 130026 w 662220"/>
              <a:gd name="connsiteY1-190" fmla="*/ 58236 h 641619"/>
              <a:gd name="connsiteX2-191" fmla="*/ 412660 w 662220"/>
              <a:gd name="connsiteY2-192" fmla="*/ 2818 h 641619"/>
              <a:gd name="connsiteX3-193" fmla="*/ 661618 w 662220"/>
              <a:gd name="connsiteY3-194" fmla="*/ 325096 h 641619"/>
              <a:gd name="connsiteX4-195" fmla="*/ 333371 w 662220"/>
              <a:gd name="connsiteY4-196" fmla="*/ 641619 h 641619"/>
              <a:gd name="connsiteX5-197" fmla="*/ 5124 w 662220"/>
              <a:gd name="connsiteY5-198" fmla="*/ 325096 h 641619"/>
              <a:gd name="connsiteX6-199" fmla="*/ 64593 w 662220"/>
              <a:gd name="connsiteY6-200" fmla="*/ 122180 h 641619"/>
              <a:gd name="connsiteX0-201" fmla="*/ 178200 w 662220"/>
              <a:gd name="connsiteY0-202" fmla="*/ 58449 h 641619"/>
              <a:gd name="connsiteX1-203" fmla="*/ 130026 w 662220"/>
              <a:gd name="connsiteY1-204" fmla="*/ 58236 h 641619"/>
              <a:gd name="connsiteX2-205" fmla="*/ 412660 w 662220"/>
              <a:gd name="connsiteY2-206" fmla="*/ 2818 h 641619"/>
              <a:gd name="connsiteX3-207" fmla="*/ 661618 w 662220"/>
              <a:gd name="connsiteY3-208" fmla="*/ 325096 h 641619"/>
              <a:gd name="connsiteX4-209" fmla="*/ 333371 w 662220"/>
              <a:gd name="connsiteY4-210" fmla="*/ 641619 h 641619"/>
              <a:gd name="connsiteX5-211" fmla="*/ 5124 w 662220"/>
              <a:gd name="connsiteY5-212" fmla="*/ 325096 h 641619"/>
              <a:gd name="connsiteX6-213" fmla="*/ 64593 w 662220"/>
              <a:gd name="connsiteY6-214" fmla="*/ 122180 h 641619"/>
              <a:gd name="connsiteX0-215" fmla="*/ 176252 w 660272"/>
              <a:gd name="connsiteY0-216" fmla="*/ 58449 h 641619"/>
              <a:gd name="connsiteX1-217" fmla="*/ 128078 w 660272"/>
              <a:gd name="connsiteY1-218" fmla="*/ 58236 h 641619"/>
              <a:gd name="connsiteX2-219" fmla="*/ 410712 w 660272"/>
              <a:gd name="connsiteY2-220" fmla="*/ 2818 h 641619"/>
              <a:gd name="connsiteX3-221" fmla="*/ 659670 w 660272"/>
              <a:gd name="connsiteY3-222" fmla="*/ 325096 h 641619"/>
              <a:gd name="connsiteX4-223" fmla="*/ 331423 w 660272"/>
              <a:gd name="connsiteY4-224" fmla="*/ 641619 h 641619"/>
              <a:gd name="connsiteX5-225" fmla="*/ 3176 w 660272"/>
              <a:gd name="connsiteY5-226" fmla="*/ 325096 h 641619"/>
              <a:gd name="connsiteX6-227" fmla="*/ 62645 w 660272"/>
              <a:gd name="connsiteY6-228" fmla="*/ 122180 h 641619"/>
              <a:gd name="connsiteX0-229" fmla="*/ 253837 w 660272"/>
              <a:gd name="connsiteY0-230" fmla="*/ 30740 h 641619"/>
              <a:gd name="connsiteX1-231" fmla="*/ 128078 w 660272"/>
              <a:gd name="connsiteY1-232" fmla="*/ 58236 h 641619"/>
              <a:gd name="connsiteX2-233" fmla="*/ 410712 w 660272"/>
              <a:gd name="connsiteY2-234" fmla="*/ 2818 h 641619"/>
              <a:gd name="connsiteX3-235" fmla="*/ 659670 w 660272"/>
              <a:gd name="connsiteY3-236" fmla="*/ 325096 h 641619"/>
              <a:gd name="connsiteX4-237" fmla="*/ 331423 w 660272"/>
              <a:gd name="connsiteY4-238" fmla="*/ 641619 h 641619"/>
              <a:gd name="connsiteX5-239" fmla="*/ 3176 w 660272"/>
              <a:gd name="connsiteY5-240" fmla="*/ 325096 h 641619"/>
              <a:gd name="connsiteX6-241" fmla="*/ 62645 w 660272"/>
              <a:gd name="connsiteY6-242" fmla="*/ 122180 h 641619"/>
              <a:gd name="connsiteX0-243" fmla="*/ 253837 w 660191"/>
              <a:gd name="connsiteY0-244" fmla="*/ 41069 h 651948"/>
              <a:gd name="connsiteX1-245" fmla="*/ 161329 w 660191"/>
              <a:gd name="connsiteY1-246" fmla="*/ 63023 h 651948"/>
              <a:gd name="connsiteX2-247" fmla="*/ 410712 w 660191"/>
              <a:gd name="connsiteY2-248" fmla="*/ 13147 h 651948"/>
              <a:gd name="connsiteX3-249" fmla="*/ 659670 w 660191"/>
              <a:gd name="connsiteY3-250" fmla="*/ 335425 h 651948"/>
              <a:gd name="connsiteX4-251" fmla="*/ 331423 w 660191"/>
              <a:gd name="connsiteY4-252" fmla="*/ 651948 h 651948"/>
              <a:gd name="connsiteX5-253" fmla="*/ 3176 w 660191"/>
              <a:gd name="connsiteY5-254" fmla="*/ 335425 h 651948"/>
              <a:gd name="connsiteX6-255" fmla="*/ 62645 w 660191"/>
              <a:gd name="connsiteY6-256" fmla="*/ 132509 h 651948"/>
              <a:gd name="connsiteX0-257" fmla="*/ 253837 w 660897"/>
              <a:gd name="connsiteY0-258" fmla="*/ 45475 h 656354"/>
              <a:gd name="connsiteX1-259" fmla="*/ 161329 w 660897"/>
              <a:gd name="connsiteY1-260" fmla="*/ 67429 h 656354"/>
              <a:gd name="connsiteX2-261" fmla="*/ 410712 w 660897"/>
              <a:gd name="connsiteY2-262" fmla="*/ 17553 h 656354"/>
              <a:gd name="connsiteX3-263" fmla="*/ 659670 w 660897"/>
              <a:gd name="connsiteY3-264" fmla="*/ 339831 h 656354"/>
              <a:gd name="connsiteX4-265" fmla="*/ 331423 w 660897"/>
              <a:gd name="connsiteY4-266" fmla="*/ 656354 h 656354"/>
              <a:gd name="connsiteX5-267" fmla="*/ 3176 w 660897"/>
              <a:gd name="connsiteY5-268" fmla="*/ 339831 h 656354"/>
              <a:gd name="connsiteX6-269" fmla="*/ 62645 w 660897"/>
              <a:gd name="connsiteY6-270" fmla="*/ 136915 h 656354"/>
              <a:gd name="connsiteX0-271" fmla="*/ 253837 w 660406"/>
              <a:gd name="connsiteY0-272" fmla="*/ 41070 h 651949"/>
              <a:gd name="connsiteX1-273" fmla="*/ 161329 w 660406"/>
              <a:gd name="connsiteY1-274" fmla="*/ 63024 h 651949"/>
              <a:gd name="connsiteX2-275" fmla="*/ 410712 w 660406"/>
              <a:gd name="connsiteY2-276" fmla="*/ 13148 h 651949"/>
              <a:gd name="connsiteX3-277" fmla="*/ 659670 w 660406"/>
              <a:gd name="connsiteY3-278" fmla="*/ 335426 h 651949"/>
              <a:gd name="connsiteX4-279" fmla="*/ 331423 w 660406"/>
              <a:gd name="connsiteY4-280" fmla="*/ 651949 h 651949"/>
              <a:gd name="connsiteX5-281" fmla="*/ 3176 w 660406"/>
              <a:gd name="connsiteY5-282" fmla="*/ 335426 h 651949"/>
              <a:gd name="connsiteX6-283" fmla="*/ 62645 w 660406"/>
              <a:gd name="connsiteY6-284" fmla="*/ 132510 h 651949"/>
              <a:gd name="connsiteX0-285" fmla="*/ 161329 w 660406"/>
              <a:gd name="connsiteY0-286" fmla="*/ 63024 h 651949"/>
              <a:gd name="connsiteX1-287" fmla="*/ 410712 w 660406"/>
              <a:gd name="connsiteY1-288" fmla="*/ 13148 h 651949"/>
              <a:gd name="connsiteX2-289" fmla="*/ 659670 w 660406"/>
              <a:gd name="connsiteY2-290" fmla="*/ 335426 h 651949"/>
              <a:gd name="connsiteX3-291" fmla="*/ 331423 w 660406"/>
              <a:gd name="connsiteY3-292" fmla="*/ 651949 h 651949"/>
              <a:gd name="connsiteX4-293" fmla="*/ 3176 w 660406"/>
              <a:gd name="connsiteY4-294" fmla="*/ 335426 h 651949"/>
              <a:gd name="connsiteX5-295" fmla="*/ 62645 w 660406"/>
              <a:gd name="connsiteY5-296" fmla="*/ 132510 h 651949"/>
              <a:gd name="connsiteX0-297" fmla="*/ 128078 w 660207"/>
              <a:gd name="connsiteY0-298" fmla="*/ 63024 h 651949"/>
              <a:gd name="connsiteX1-299" fmla="*/ 410712 w 660207"/>
              <a:gd name="connsiteY1-300" fmla="*/ 13148 h 651949"/>
              <a:gd name="connsiteX2-301" fmla="*/ 659670 w 660207"/>
              <a:gd name="connsiteY2-302" fmla="*/ 335426 h 651949"/>
              <a:gd name="connsiteX3-303" fmla="*/ 331423 w 660207"/>
              <a:gd name="connsiteY3-304" fmla="*/ 651949 h 651949"/>
              <a:gd name="connsiteX4-305" fmla="*/ 3176 w 660207"/>
              <a:gd name="connsiteY4-306" fmla="*/ 335426 h 651949"/>
              <a:gd name="connsiteX5-307" fmla="*/ 62645 w 660207"/>
              <a:gd name="connsiteY5-308" fmla="*/ 132510 h 651949"/>
              <a:gd name="connsiteX0-309" fmla="*/ 128078 w 660438"/>
              <a:gd name="connsiteY0-310" fmla="*/ 60888 h 649813"/>
              <a:gd name="connsiteX1-311" fmla="*/ 410712 w 660438"/>
              <a:gd name="connsiteY1-312" fmla="*/ 11012 h 649813"/>
              <a:gd name="connsiteX2-313" fmla="*/ 659670 w 660438"/>
              <a:gd name="connsiteY2-314" fmla="*/ 333290 h 649813"/>
              <a:gd name="connsiteX3-315" fmla="*/ 331423 w 660438"/>
              <a:gd name="connsiteY3-316" fmla="*/ 649813 h 649813"/>
              <a:gd name="connsiteX4-317" fmla="*/ 3176 w 660438"/>
              <a:gd name="connsiteY4-318" fmla="*/ 333290 h 649813"/>
              <a:gd name="connsiteX5-319" fmla="*/ 62645 w 660438"/>
              <a:gd name="connsiteY5-320" fmla="*/ 130374 h 649813"/>
              <a:gd name="connsiteX0-321" fmla="*/ 128078 w 660438"/>
              <a:gd name="connsiteY0-322" fmla="*/ 64927 h 653852"/>
              <a:gd name="connsiteX1-323" fmla="*/ 410712 w 660438"/>
              <a:gd name="connsiteY1-324" fmla="*/ 15051 h 653852"/>
              <a:gd name="connsiteX2-325" fmla="*/ 659670 w 660438"/>
              <a:gd name="connsiteY2-326" fmla="*/ 337329 h 653852"/>
              <a:gd name="connsiteX3-327" fmla="*/ 331423 w 660438"/>
              <a:gd name="connsiteY3-328" fmla="*/ 653852 h 653852"/>
              <a:gd name="connsiteX4-329" fmla="*/ 3176 w 660438"/>
              <a:gd name="connsiteY4-330" fmla="*/ 337329 h 653852"/>
              <a:gd name="connsiteX5-331" fmla="*/ 62645 w 660438"/>
              <a:gd name="connsiteY5-332" fmla="*/ 134413 h 653852"/>
              <a:gd name="connsiteX0-333" fmla="*/ 128078 w 687378"/>
              <a:gd name="connsiteY0-334" fmla="*/ 58090 h 647015"/>
              <a:gd name="connsiteX1-335" fmla="*/ 571432 w 687378"/>
              <a:gd name="connsiteY1-336" fmla="*/ 16673 h 647015"/>
              <a:gd name="connsiteX2-337" fmla="*/ 659670 w 687378"/>
              <a:gd name="connsiteY2-338" fmla="*/ 330492 h 647015"/>
              <a:gd name="connsiteX3-339" fmla="*/ 331423 w 687378"/>
              <a:gd name="connsiteY3-340" fmla="*/ 647015 h 647015"/>
              <a:gd name="connsiteX4-341" fmla="*/ 3176 w 687378"/>
              <a:gd name="connsiteY4-342" fmla="*/ 330492 h 647015"/>
              <a:gd name="connsiteX5-343" fmla="*/ 62645 w 687378"/>
              <a:gd name="connsiteY5-344" fmla="*/ 127576 h 647015"/>
              <a:gd name="connsiteX0-345" fmla="*/ 128078 w 677145"/>
              <a:gd name="connsiteY0-346" fmla="*/ 58090 h 663933"/>
              <a:gd name="connsiteX1-347" fmla="*/ 571432 w 677145"/>
              <a:gd name="connsiteY1-348" fmla="*/ 16673 h 663933"/>
              <a:gd name="connsiteX2-349" fmla="*/ 659670 w 677145"/>
              <a:gd name="connsiteY2-350" fmla="*/ 330492 h 663933"/>
              <a:gd name="connsiteX3-351" fmla="*/ 559815 w 677145"/>
              <a:gd name="connsiteY3-352" fmla="*/ 663933 h 663933"/>
              <a:gd name="connsiteX4-353" fmla="*/ 3176 w 677145"/>
              <a:gd name="connsiteY4-354" fmla="*/ 330492 h 663933"/>
              <a:gd name="connsiteX5-355" fmla="*/ 62645 w 677145"/>
              <a:gd name="connsiteY5-356" fmla="*/ 127576 h 663933"/>
              <a:gd name="connsiteX0-357" fmla="*/ 101940 w 644966"/>
              <a:gd name="connsiteY0-358" fmla="*/ 58090 h 685888"/>
              <a:gd name="connsiteX1-359" fmla="*/ 545294 w 644966"/>
              <a:gd name="connsiteY1-360" fmla="*/ 16673 h 685888"/>
              <a:gd name="connsiteX2-361" fmla="*/ 633532 w 644966"/>
              <a:gd name="connsiteY2-362" fmla="*/ 330492 h 685888"/>
              <a:gd name="connsiteX3-363" fmla="*/ 533677 w 644966"/>
              <a:gd name="connsiteY3-364" fmla="*/ 663933 h 685888"/>
              <a:gd name="connsiteX4-365" fmla="*/ 10874 w 644966"/>
              <a:gd name="connsiteY4-366" fmla="*/ 575801 h 685888"/>
              <a:gd name="connsiteX5-367" fmla="*/ 36507 w 644966"/>
              <a:gd name="connsiteY5-368" fmla="*/ 127576 h 685888"/>
              <a:gd name="connsiteX0-369" fmla="*/ 101940 w 642626"/>
              <a:gd name="connsiteY0-370" fmla="*/ 58090 h 654766"/>
              <a:gd name="connsiteX1-371" fmla="*/ 545294 w 642626"/>
              <a:gd name="connsiteY1-372" fmla="*/ 16673 h 654766"/>
              <a:gd name="connsiteX2-373" fmla="*/ 633532 w 642626"/>
              <a:gd name="connsiteY2-374" fmla="*/ 330492 h 654766"/>
              <a:gd name="connsiteX3-375" fmla="*/ 567513 w 642626"/>
              <a:gd name="connsiteY3-376" fmla="*/ 613179 h 654766"/>
              <a:gd name="connsiteX4-377" fmla="*/ 10874 w 642626"/>
              <a:gd name="connsiteY4-378" fmla="*/ 575801 h 654766"/>
              <a:gd name="connsiteX5-379" fmla="*/ 36507 w 642626"/>
              <a:gd name="connsiteY5-380" fmla="*/ 127576 h 654766"/>
              <a:gd name="connsiteX0-381" fmla="*/ 101940 w 642626"/>
              <a:gd name="connsiteY0-382" fmla="*/ 30477 h 627153"/>
              <a:gd name="connsiteX1-383" fmla="*/ 545294 w 642626"/>
              <a:gd name="connsiteY1-384" fmla="*/ 31354 h 627153"/>
              <a:gd name="connsiteX2-385" fmla="*/ 633532 w 642626"/>
              <a:gd name="connsiteY2-386" fmla="*/ 302879 h 627153"/>
              <a:gd name="connsiteX3-387" fmla="*/ 567513 w 642626"/>
              <a:gd name="connsiteY3-388" fmla="*/ 585566 h 627153"/>
              <a:gd name="connsiteX4-389" fmla="*/ 10874 w 642626"/>
              <a:gd name="connsiteY4-390" fmla="*/ 548188 h 627153"/>
              <a:gd name="connsiteX5-391" fmla="*/ 36507 w 642626"/>
              <a:gd name="connsiteY5-392" fmla="*/ 99963 h 627153"/>
              <a:gd name="connsiteX0-393" fmla="*/ 101940 w 641803"/>
              <a:gd name="connsiteY0-394" fmla="*/ 32533 h 629209"/>
              <a:gd name="connsiteX1-395" fmla="*/ 545294 w 641803"/>
              <a:gd name="connsiteY1-396" fmla="*/ 33410 h 629209"/>
              <a:gd name="connsiteX2-397" fmla="*/ 633532 w 641803"/>
              <a:gd name="connsiteY2-398" fmla="*/ 304935 h 629209"/>
              <a:gd name="connsiteX3-399" fmla="*/ 567513 w 641803"/>
              <a:gd name="connsiteY3-400" fmla="*/ 587622 h 629209"/>
              <a:gd name="connsiteX4-401" fmla="*/ 10874 w 641803"/>
              <a:gd name="connsiteY4-402" fmla="*/ 550244 h 629209"/>
              <a:gd name="connsiteX5-403" fmla="*/ 36507 w 641803"/>
              <a:gd name="connsiteY5-404" fmla="*/ 102019 h 629209"/>
              <a:gd name="connsiteX0-405" fmla="*/ 93785 w 633648"/>
              <a:gd name="connsiteY0-406" fmla="*/ 32533 h 629209"/>
              <a:gd name="connsiteX1-407" fmla="*/ 537139 w 633648"/>
              <a:gd name="connsiteY1-408" fmla="*/ 33410 h 629209"/>
              <a:gd name="connsiteX2-409" fmla="*/ 625377 w 633648"/>
              <a:gd name="connsiteY2-410" fmla="*/ 304935 h 629209"/>
              <a:gd name="connsiteX3-411" fmla="*/ 559358 w 633648"/>
              <a:gd name="connsiteY3-412" fmla="*/ 587622 h 629209"/>
              <a:gd name="connsiteX4-413" fmla="*/ 2719 w 633648"/>
              <a:gd name="connsiteY4-414" fmla="*/ 550244 h 629209"/>
              <a:gd name="connsiteX5-415" fmla="*/ 28352 w 633648"/>
              <a:gd name="connsiteY5-416" fmla="*/ 102019 h 629209"/>
              <a:gd name="connsiteX0-417" fmla="*/ 103603 w 643466"/>
              <a:gd name="connsiteY0-418" fmla="*/ 32533 h 629209"/>
              <a:gd name="connsiteX1-419" fmla="*/ 546957 w 643466"/>
              <a:gd name="connsiteY1-420" fmla="*/ 33410 h 629209"/>
              <a:gd name="connsiteX2-421" fmla="*/ 635195 w 643466"/>
              <a:gd name="connsiteY2-422" fmla="*/ 304935 h 629209"/>
              <a:gd name="connsiteX3-423" fmla="*/ 569176 w 643466"/>
              <a:gd name="connsiteY3-424" fmla="*/ 587622 h 629209"/>
              <a:gd name="connsiteX4-425" fmla="*/ 12537 w 643466"/>
              <a:gd name="connsiteY4-426" fmla="*/ 550244 h 629209"/>
              <a:gd name="connsiteX5-427" fmla="*/ 4334 w 643466"/>
              <a:gd name="connsiteY5-428" fmla="*/ 102019 h 629209"/>
              <a:gd name="connsiteX0-429" fmla="*/ 103603 w 643466"/>
              <a:gd name="connsiteY0-430" fmla="*/ 32533 h 613248"/>
              <a:gd name="connsiteX1-431" fmla="*/ 546957 w 643466"/>
              <a:gd name="connsiteY1-432" fmla="*/ 33410 h 613248"/>
              <a:gd name="connsiteX2-433" fmla="*/ 635195 w 643466"/>
              <a:gd name="connsiteY2-434" fmla="*/ 304935 h 613248"/>
              <a:gd name="connsiteX3-435" fmla="*/ 569176 w 643466"/>
              <a:gd name="connsiteY3-436" fmla="*/ 587622 h 613248"/>
              <a:gd name="connsiteX4-437" fmla="*/ 12537 w 643466"/>
              <a:gd name="connsiteY4-438" fmla="*/ 518643 h 613248"/>
              <a:gd name="connsiteX5-439" fmla="*/ 4334 w 643466"/>
              <a:gd name="connsiteY5-440" fmla="*/ 102019 h 613248"/>
              <a:gd name="connsiteX0-441" fmla="*/ 103603 w 622280"/>
              <a:gd name="connsiteY0-442" fmla="*/ 51723 h 632438"/>
              <a:gd name="connsiteX1-443" fmla="*/ 546957 w 622280"/>
              <a:gd name="connsiteY1-444" fmla="*/ 52600 h 632438"/>
              <a:gd name="connsiteX2-445" fmla="*/ 569176 w 622280"/>
              <a:gd name="connsiteY2-446" fmla="*/ 606812 h 632438"/>
              <a:gd name="connsiteX3-447" fmla="*/ 12537 w 622280"/>
              <a:gd name="connsiteY3-448" fmla="*/ 537833 h 632438"/>
              <a:gd name="connsiteX4-449" fmla="*/ 4334 w 622280"/>
              <a:gd name="connsiteY4-450" fmla="*/ 121209 h 632438"/>
              <a:gd name="connsiteX0-451" fmla="*/ 103603 w 640916"/>
              <a:gd name="connsiteY0-452" fmla="*/ 51277 h 628066"/>
              <a:gd name="connsiteX1-453" fmla="*/ 546957 w 640916"/>
              <a:gd name="connsiteY1-454" fmla="*/ 52154 h 628066"/>
              <a:gd name="connsiteX2-455" fmla="*/ 595444 w 640916"/>
              <a:gd name="connsiteY2-456" fmla="*/ 600046 h 628066"/>
              <a:gd name="connsiteX3-457" fmla="*/ 12537 w 640916"/>
              <a:gd name="connsiteY3-458" fmla="*/ 537387 h 628066"/>
              <a:gd name="connsiteX4-459" fmla="*/ 4334 w 640916"/>
              <a:gd name="connsiteY4-460" fmla="*/ 120763 h 628066"/>
              <a:gd name="connsiteX0-461" fmla="*/ 103603 w 629940"/>
              <a:gd name="connsiteY0-462" fmla="*/ 26437 h 603226"/>
              <a:gd name="connsiteX1-463" fmla="*/ 546957 w 629940"/>
              <a:gd name="connsiteY1-464" fmla="*/ 27314 h 603226"/>
              <a:gd name="connsiteX2-465" fmla="*/ 595444 w 629940"/>
              <a:gd name="connsiteY2-466" fmla="*/ 575206 h 603226"/>
              <a:gd name="connsiteX3-467" fmla="*/ 12537 w 629940"/>
              <a:gd name="connsiteY3-468" fmla="*/ 512547 h 603226"/>
              <a:gd name="connsiteX4-469" fmla="*/ 4334 w 629940"/>
              <a:gd name="connsiteY4-470" fmla="*/ 95923 h 603226"/>
              <a:gd name="connsiteX0-471" fmla="*/ 103603 w 651443"/>
              <a:gd name="connsiteY0-472" fmla="*/ 20041 h 614843"/>
              <a:gd name="connsiteX1-473" fmla="*/ 608249 w 651443"/>
              <a:gd name="connsiteY1-474" fmla="*/ 39879 h 614843"/>
              <a:gd name="connsiteX2-475" fmla="*/ 595444 w 651443"/>
              <a:gd name="connsiteY2-476" fmla="*/ 568810 h 614843"/>
              <a:gd name="connsiteX3-477" fmla="*/ 12537 w 651443"/>
              <a:gd name="connsiteY3-478" fmla="*/ 506151 h 614843"/>
              <a:gd name="connsiteX4-479" fmla="*/ 4334 w 651443"/>
              <a:gd name="connsiteY4-480" fmla="*/ 89527 h 614843"/>
              <a:gd name="connsiteX0-481" fmla="*/ 103603 w 640788"/>
              <a:gd name="connsiteY0-482" fmla="*/ 20041 h 614843"/>
              <a:gd name="connsiteX1-483" fmla="*/ 581981 w 640788"/>
              <a:gd name="connsiteY1-484" fmla="*/ 39879 h 614843"/>
              <a:gd name="connsiteX2-485" fmla="*/ 595444 w 640788"/>
              <a:gd name="connsiteY2-486" fmla="*/ 568810 h 614843"/>
              <a:gd name="connsiteX3-487" fmla="*/ 12537 w 640788"/>
              <a:gd name="connsiteY3-488" fmla="*/ 506151 h 614843"/>
              <a:gd name="connsiteX4-489" fmla="*/ 4334 w 640788"/>
              <a:gd name="connsiteY4-490" fmla="*/ 89527 h 614843"/>
              <a:gd name="connsiteX0-491" fmla="*/ 103603 w 673655"/>
              <a:gd name="connsiteY0-492" fmla="*/ 38763 h 618146"/>
              <a:gd name="connsiteX1-493" fmla="*/ 581981 w 673655"/>
              <a:gd name="connsiteY1-494" fmla="*/ 58601 h 618146"/>
              <a:gd name="connsiteX2-495" fmla="*/ 621713 w 673655"/>
              <a:gd name="connsiteY2-496" fmla="*/ 562250 h 618146"/>
              <a:gd name="connsiteX3-497" fmla="*/ 12537 w 673655"/>
              <a:gd name="connsiteY3-498" fmla="*/ 524873 h 618146"/>
              <a:gd name="connsiteX4-499" fmla="*/ 4334 w 673655"/>
              <a:gd name="connsiteY4-500" fmla="*/ 108249 h 618146"/>
              <a:gd name="connsiteX0-501" fmla="*/ 103603 w 654750"/>
              <a:gd name="connsiteY0-502" fmla="*/ 38763 h 605787"/>
              <a:gd name="connsiteX1-503" fmla="*/ 581981 w 654750"/>
              <a:gd name="connsiteY1-504" fmla="*/ 58601 h 605787"/>
              <a:gd name="connsiteX2-505" fmla="*/ 621713 w 654750"/>
              <a:gd name="connsiteY2-506" fmla="*/ 562250 h 605787"/>
              <a:gd name="connsiteX3-507" fmla="*/ 12537 w 654750"/>
              <a:gd name="connsiteY3-508" fmla="*/ 524873 h 605787"/>
              <a:gd name="connsiteX4-509" fmla="*/ 4334 w 654750"/>
              <a:gd name="connsiteY4-510" fmla="*/ 108249 h 605787"/>
              <a:gd name="connsiteX0-511" fmla="*/ 103603 w 643734"/>
              <a:gd name="connsiteY0-512" fmla="*/ 31800 h 598824"/>
              <a:gd name="connsiteX1-513" fmla="*/ 581981 w 643734"/>
              <a:gd name="connsiteY1-514" fmla="*/ 51638 h 598824"/>
              <a:gd name="connsiteX2-515" fmla="*/ 621713 w 643734"/>
              <a:gd name="connsiteY2-516" fmla="*/ 555287 h 598824"/>
              <a:gd name="connsiteX3-517" fmla="*/ 12537 w 643734"/>
              <a:gd name="connsiteY3-518" fmla="*/ 517910 h 598824"/>
              <a:gd name="connsiteX4-519" fmla="*/ 4334 w 643734"/>
              <a:gd name="connsiteY4-520" fmla="*/ 101286 h 598824"/>
              <a:gd name="connsiteX0-521" fmla="*/ 103603 w 643734"/>
              <a:gd name="connsiteY0-522" fmla="*/ 24551 h 591575"/>
              <a:gd name="connsiteX1-523" fmla="*/ 581981 w 643734"/>
              <a:gd name="connsiteY1-524" fmla="*/ 44389 h 591575"/>
              <a:gd name="connsiteX2-525" fmla="*/ 621713 w 643734"/>
              <a:gd name="connsiteY2-526" fmla="*/ 548038 h 591575"/>
              <a:gd name="connsiteX3-527" fmla="*/ 12537 w 643734"/>
              <a:gd name="connsiteY3-528" fmla="*/ 510661 h 591575"/>
              <a:gd name="connsiteX4-529" fmla="*/ 4334 w 643734"/>
              <a:gd name="connsiteY4-530" fmla="*/ 94037 h 591575"/>
              <a:gd name="connsiteX0-531" fmla="*/ 103603 w 643734"/>
              <a:gd name="connsiteY0-532" fmla="*/ 20135 h 587159"/>
              <a:gd name="connsiteX1-533" fmla="*/ 581981 w 643734"/>
              <a:gd name="connsiteY1-534" fmla="*/ 39973 h 587159"/>
              <a:gd name="connsiteX2-535" fmla="*/ 621713 w 643734"/>
              <a:gd name="connsiteY2-536" fmla="*/ 543622 h 587159"/>
              <a:gd name="connsiteX3-537" fmla="*/ 12537 w 643734"/>
              <a:gd name="connsiteY3-538" fmla="*/ 506245 h 587159"/>
              <a:gd name="connsiteX4-539" fmla="*/ 4334 w 643734"/>
              <a:gd name="connsiteY4-540" fmla="*/ 89621 h 587159"/>
              <a:gd name="connsiteX0-541" fmla="*/ 51067 w 657504"/>
              <a:gd name="connsiteY0-542" fmla="*/ 31623 h 592327"/>
              <a:gd name="connsiteX1-543" fmla="*/ 581981 w 657504"/>
              <a:gd name="connsiteY1-544" fmla="*/ 45141 h 592327"/>
              <a:gd name="connsiteX2-545" fmla="*/ 621713 w 657504"/>
              <a:gd name="connsiteY2-546" fmla="*/ 548790 h 592327"/>
              <a:gd name="connsiteX3-547" fmla="*/ 12537 w 657504"/>
              <a:gd name="connsiteY3-548" fmla="*/ 511413 h 592327"/>
              <a:gd name="connsiteX4-549" fmla="*/ 4334 w 657504"/>
              <a:gd name="connsiteY4-550" fmla="*/ 94789 h 592327"/>
              <a:gd name="connsiteX0-551" fmla="*/ 51067 w 676118"/>
              <a:gd name="connsiteY0-552" fmla="*/ 31623 h 604686"/>
              <a:gd name="connsiteX1-553" fmla="*/ 581981 w 676118"/>
              <a:gd name="connsiteY1-554" fmla="*/ 45141 h 604686"/>
              <a:gd name="connsiteX2-555" fmla="*/ 621713 w 676118"/>
              <a:gd name="connsiteY2-556" fmla="*/ 548790 h 604686"/>
              <a:gd name="connsiteX3-557" fmla="*/ 12537 w 676118"/>
              <a:gd name="connsiteY3-558" fmla="*/ 511413 h 604686"/>
              <a:gd name="connsiteX4-559" fmla="*/ 4334 w 676118"/>
              <a:gd name="connsiteY4-560" fmla="*/ 94789 h 604686"/>
              <a:gd name="connsiteX0-561" fmla="*/ 51067 w 659741"/>
              <a:gd name="connsiteY0-562" fmla="*/ 18182 h 591245"/>
              <a:gd name="connsiteX1-563" fmla="*/ 581981 w 659741"/>
              <a:gd name="connsiteY1-564" fmla="*/ 31700 h 591245"/>
              <a:gd name="connsiteX2-565" fmla="*/ 621713 w 659741"/>
              <a:gd name="connsiteY2-566" fmla="*/ 535349 h 591245"/>
              <a:gd name="connsiteX3-567" fmla="*/ 12537 w 659741"/>
              <a:gd name="connsiteY3-568" fmla="*/ 497972 h 591245"/>
              <a:gd name="connsiteX4-569" fmla="*/ 4334 w 659741"/>
              <a:gd name="connsiteY4-570" fmla="*/ 81348 h 591245"/>
              <a:gd name="connsiteX0-571" fmla="*/ 51067 w 671131"/>
              <a:gd name="connsiteY0-572" fmla="*/ 18182 h 591245"/>
              <a:gd name="connsiteX1-573" fmla="*/ 617005 w 671131"/>
              <a:gd name="connsiteY1-574" fmla="*/ 31700 h 591245"/>
              <a:gd name="connsiteX2-575" fmla="*/ 621713 w 671131"/>
              <a:gd name="connsiteY2-576" fmla="*/ 535349 h 591245"/>
              <a:gd name="connsiteX3-577" fmla="*/ 12537 w 671131"/>
              <a:gd name="connsiteY3-578" fmla="*/ 497972 h 591245"/>
              <a:gd name="connsiteX4-579" fmla="*/ 4334 w 671131"/>
              <a:gd name="connsiteY4-580" fmla="*/ 81348 h 591245"/>
              <a:gd name="connsiteX0-581" fmla="*/ 51067 w 648099"/>
              <a:gd name="connsiteY0-582" fmla="*/ 18182 h 578886"/>
              <a:gd name="connsiteX1-583" fmla="*/ 617005 w 648099"/>
              <a:gd name="connsiteY1-584" fmla="*/ 31700 h 578886"/>
              <a:gd name="connsiteX2-585" fmla="*/ 621713 w 648099"/>
              <a:gd name="connsiteY2-586" fmla="*/ 535349 h 578886"/>
              <a:gd name="connsiteX3-587" fmla="*/ 12537 w 648099"/>
              <a:gd name="connsiteY3-588" fmla="*/ 497972 h 578886"/>
              <a:gd name="connsiteX4-589" fmla="*/ 4334 w 648099"/>
              <a:gd name="connsiteY4-590" fmla="*/ 81348 h 578886"/>
              <a:gd name="connsiteX0-591" fmla="*/ 51067 w 648099"/>
              <a:gd name="connsiteY0-592" fmla="*/ 18182 h 565791"/>
              <a:gd name="connsiteX1-593" fmla="*/ 617005 w 648099"/>
              <a:gd name="connsiteY1-594" fmla="*/ 31700 h 565791"/>
              <a:gd name="connsiteX2-595" fmla="*/ 621713 w 648099"/>
              <a:gd name="connsiteY2-596" fmla="*/ 535349 h 565791"/>
              <a:gd name="connsiteX3-597" fmla="*/ 12537 w 648099"/>
              <a:gd name="connsiteY3-598" fmla="*/ 497972 h 565791"/>
              <a:gd name="connsiteX4-599" fmla="*/ 4334 w 648099"/>
              <a:gd name="connsiteY4-600" fmla="*/ 81348 h 565791"/>
              <a:gd name="connsiteX0-601" fmla="*/ 51067 w 648099"/>
              <a:gd name="connsiteY0-602" fmla="*/ 18182 h 565791"/>
              <a:gd name="connsiteX1-603" fmla="*/ 617005 w 648099"/>
              <a:gd name="connsiteY1-604" fmla="*/ 31700 h 565791"/>
              <a:gd name="connsiteX2-605" fmla="*/ 621713 w 648099"/>
              <a:gd name="connsiteY2-606" fmla="*/ 535349 h 565791"/>
              <a:gd name="connsiteX3-607" fmla="*/ 12537 w 648099"/>
              <a:gd name="connsiteY3-608" fmla="*/ 497972 h 565791"/>
              <a:gd name="connsiteX4-609" fmla="*/ 4334 w 648099"/>
              <a:gd name="connsiteY4-610" fmla="*/ 81348 h 565791"/>
              <a:gd name="connsiteX5-611" fmla="*/ 51067 w 648099"/>
              <a:gd name="connsiteY5-612" fmla="*/ 18182 h 565791"/>
              <a:gd name="connsiteX0-613" fmla="*/ 95107 w 692139"/>
              <a:gd name="connsiteY0-614" fmla="*/ 44563 h 592172"/>
              <a:gd name="connsiteX1-615" fmla="*/ 661045 w 692139"/>
              <a:gd name="connsiteY1-616" fmla="*/ 58081 h 592172"/>
              <a:gd name="connsiteX2-617" fmla="*/ 665753 w 692139"/>
              <a:gd name="connsiteY2-618" fmla="*/ 561730 h 592172"/>
              <a:gd name="connsiteX3-619" fmla="*/ 56577 w 692139"/>
              <a:gd name="connsiteY3-620" fmla="*/ 524353 h 592172"/>
              <a:gd name="connsiteX4-621" fmla="*/ 95107 w 692139"/>
              <a:gd name="connsiteY4-622" fmla="*/ 44563 h 592172"/>
              <a:gd name="connsiteX0-623" fmla="*/ 84274 w 726505"/>
              <a:gd name="connsiteY0-624" fmla="*/ 51300 h 608352"/>
              <a:gd name="connsiteX1-625" fmla="*/ 668271 w 726505"/>
              <a:gd name="connsiteY1-626" fmla="*/ 74261 h 608352"/>
              <a:gd name="connsiteX2-627" fmla="*/ 672979 w 726505"/>
              <a:gd name="connsiteY2-628" fmla="*/ 577910 h 608352"/>
              <a:gd name="connsiteX3-629" fmla="*/ 63803 w 726505"/>
              <a:gd name="connsiteY3-630" fmla="*/ 540533 h 608352"/>
              <a:gd name="connsiteX4-631" fmla="*/ 84274 w 726505"/>
              <a:gd name="connsiteY4-632" fmla="*/ 51300 h 608352"/>
              <a:gd name="connsiteX0-633" fmla="*/ 84274 w 726505"/>
              <a:gd name="connsiteY0-634" fmla="*/ 51300 h 608352"/>
              <a:gd name="connsiteX1-635" fmla="*/ 668271 w 726505"/>
              <a:gd name="connsiteY1-636" fmla="*/ 74261 h 608352"/>
              <a:gd name="connsiteX2-637" fmla="*/ 672979 w 726505"/>
              <a:gd name="connsiteY2-638" fmla="*/ 577910 h 608352"/>
              <a:gd name="connsiteX3-639" fmla="*/ 63803 w 726505"/>
              <a:gd name="connsiteY3-640" fmla="*/ 540533 h 608352"/>
              <a:gd name="connsiteX4-641" fmla="*/ 84274 w 726505"/>
              <a:gd name="connsiteY4-642" fmla="*/ 51300 h 608352"/>
              <a:gd name="connsiteX0-643" fmla="*/ 84274 w 726505"/>
              <a:gd name="connsiteY0-644" fmla="*/ 25592 h 582644"/>
              <a:gd name="connsiteX1-645" fmla="*/ 668271 w 726505"/>
              <a:gd name="connsiteY1-646" fmla="*/ 48553 h 582644"/>
              <a:gd name="connsiteX2-647" fmla="*/ 672979 w 726505"/>
              <a:gd name="connsiteY2-648" fmla="*/ 552202 h 582644"/>
              <a:gd name="connsiteX3-649" fmla="*/ 63803 w 726505"/>
              <a:gd name="connsiteY3-650" fmla="*/ 514825 h 582644"/>
              <a:gd name="connsiteX4-651" fmla="*/ 84274 w 726505"/>
              <a:gd name="connsiteY4-652" fmla="*/ 25592 h 582644"/>
              <a:gd name="connsiteX0-653" fmla="*/ 84274 w 726505"/>
              <a:gd name="connsiteY0-654" fmla="*/ 25592 h 582644"/>
              <a:gd name="connsiteX1-655" fmla="*/ 668271 w 726505"/>
              <a:gd name="connsiteY1-656" fmla="*/ 48553 h 582644"/>
              <a:gd name="connsiteX2-657" fmla="*/ 672979 w 726505"/>
              <a:gd name="connsiteY2-658" fmla="*/ 552202 h 582644"/>
              <a:gd name="connsiteX3-659" fmla="*/ 63803 w 726505"/>
              <a:gd name="connsiteY3-660" fmla="*/ 514825 h 582644"/>
              <a:gd name="connsiteX4-661" fmla="*/ 84274 w 726505"/>
              <a:gd name="connsiteY4-662" fmla="*/ 25592 h 582644"/>
              <a:gd name="connsiteX0-663" fmla="*/ 84274 w 726505"/>
              <a:gd name="connsiteY0-664" fmla="*/ 10474 h 567526"/>
              <a:gd name="connsiteX1-665" fmla="*/ 668271 w 726505"/>
              <a:gd name="connsiteY1-666" fmla="*/ 33435 h 567526"/>
              <a:gd name="connsiteX2-667" fmla="*/ 672979 w 726505"/>
              <a:gd name="connsiteY2-668" fmla="*/ 537084 h 567526"/>
              <a:gd name="connsiteX3-669" fmla="*/ 63803 w 726505"/>
              <a:gd name="connsiteY3-670" fmla="*/ 499707 h 567526"/>
              <a:gd name="connsiteX4-671" fmla="*/ 84274 w 726505"/>
              <a:gd name="connsiteY4-672" fmla="*/ 10474 h 567526"/>
              <a:gd name="connsiteX0-673" fmla="*/ 84274 w 747243"/>
              <a:gd name="connsiteY0-674" fmla="*/ 23576 h 595793"/>
              <a:gd name="connsiteX1-675" fmla="*/ 671883 w 747243"/>
              <a:gd name="connsiteY1-676" fmla="*/ 24503 h 595793"/>
              <a:gd name="connsiteX2-677" fmla="*/ 672979 w 747243"/>
              <a:gd name="connsiteY2-678" fmla="*/ 550186 h 595793"/>
              <a:gd name="connsiteX3-679" fmla="*/ 63803 w 747243"/>
              <a:gd name="connsiteY3-680" fmla="*/ 512809 h 595793"/>
              <a:gd name="connsiteX4-681" fmla="*/ 84274 w 747243"/>
              <a:gd name="connsiteY4-682" fmla="*/ 23576 h 595793"/>
              <a:gd name="connsiteX0-683" fmla="*/ 84274 w 710287"/>
              <a:gd name="connsiteY0-684" fmla="*/ 23576 h 595793"/>
              <a:gd name="connsiteX1-685" fmla="*/ 671883 w 710287"/>
              <a:gd name="connsiteY1-686" fmla="*/ 24503 h 595793"/>
              <a:gd name="connsiteX2-687" fmla="*/ 672979 w 710287"/>
              <a:gd name="connsiteY2-688" fmla="*/ 550186 h 595793"/>
              <a:gd name="connsiteX3-689" fmla="*/ 63803 w 710287"/>
              <a:gd name="connsiteY3-690" fmla="*/ 512809 h 595793"/>
              <a:gd name="connsiteX4-691" fmla="*/ 84274 w 710287"/>
              <a:gd name="connsiteY4-692" fmla="*/ 23576 h 595793"/>
              <a:gd name="connsiteX0-693" fmla="*/ 84274 w 710287"/>
              <a:gd name="connsiteY0-694" fmla="*/ 23576 h 595793"/>
              <a:gd name="connsiteX1-695" fmla="*/ 671883 w 710287"/>
              <a:gd name="connsiteY1-696" fmla="*/ 24503 h 595793"/>
              <a:gd name="connsiteX2-697" fmla="*/ 672979 w 710287"/>
              <a:gd name="connsiteY2-698" fmla="*/ 550186 h 595793"/>
              <a:gd name="connsiteX3-699" fmla="*/ 63803 w 710287"/>
              <a:gd name="connsiteY3-700" fmla="*/ 512809 h 595793"/>
              <a:gd name="connsiteX4-701" fmla="*/ 84274 w 710287"/>
              <a:gd name="connsiteY4-702" fmla="*/ 23576 h 595793"/>
              <a:gd name="connsiteX0-703" fmla="*/ 84274 w 710287"/>
              <a:gd name="connsiteY0-704" fmla="*/ 23576 h 595793"/>
              <a:gd name="connsiteX1-705" fmla="*/ 671883 w 710287"/>
              <a:gd name="connsiteY1-706" fmla="*/ 24503 h 595793"/>
              <a:gd name="connsiteX2-707" fmla="*/ 672979 w 710287"/>
              <a:gd name="connsiteY2-708" fmla="*/ 550186 h 595793"/>
              <a:gd name="connsiteX3-709" fmla="*/ 63803 w 710287"/>
              <a:gd name="connsiteY3-710" fmla="*/ 512809 h 595793"/>
              <a:gd name="connsiteX4-711" fmla="*/ 84274 w 710287"/>
              <a:gd name="connsiteY4-712" fmla="*/ 23576 h 595793"/>
              <a:gd name="connsiteX0-713" fmla="*/ 84274 w 672979"/>
              <a:gd name="connsiteY0-714" fmla="*/ 23576 h 595793"/>
              <a:gd name="connsiteX1-715" fmla="*/ 671883 w 672979"/>
              <a:gd name="connsiteY1-716" fmla="*/ 24503 h 595793"/>
              <a:gd name="connsiteX2-717" fmla="*/ 672979 w 672979"/>
              <a:gd name="connsiteY2-718" fmla="*/ 550186 h 595793"/>
              <a:gd name="connsiteX3-719" fmla="*/ 63803 w 672979"/>
              <a:gd name="connsiteY3-720" fmla="*/ 512809 h 595793"/>
              <a:gd name="connsiteX4-721" fmla="*/ 84274 w 672979"/>
              <a:gd name="connsiteY4-722" fmla="*/ 23576 h 595793"/>
              <a:gd name="connsiteX0-723" fmla="*/ 84274 w 672979"/>
              <a:gd name="connsiteY0-724" fmla="*/ 23576 h 570495"/>
              <a:gd name="connsiteX1-725" fmla="*/ 671883 w 672979"/>
              <a:gd name="connsiteY1-726" fmla="*/ 24503 h 570495"/>
              <a:gd name="connsiteX2-727" fmla="*/ 672979 w 672979"/>
              <a:gd name="connsiteY2-728" fmla="*/ 550186 h 570495"/>
              <a:gd name="connsiteX3-729" fmla="*/ 63803 w 672979"/>
              <a:gd name="connsiteY3-730" fmla="*/ 512809 h 570495"/>
              <a:gd name="connsiteX4-731" fmla="*/ 84274 w 672979"/>
              <a:gd name="connsiteY4-732" fmla="*/ 23576 h 570495"/>
              <a:gd name="connsiteX0-733" fmla="*/ 84274 w 672979"/>
              <a:gd name="connsiteY0-734" fmla="*/ 23576 h 570495"/>
              <a:gd name="connsiteX1-735" fmla="*/ 671883 w 672979"/>
              <a:gd name="connsiteY1-736" fmla="*/ 24503 h 570495"/>
              <a:gd name="connsiteX2-737" fmla="*/ 672979 w 672979"/>
              <a:gd name="connsiteY2-738" fmla="*/ 550186 h 570495"/>
              <a:gd name="connsiteX3-739" fmla="*/ 63803 w 672979"/>
              <a:gd name="connsiteY3-740" fmla="*/ 512809 h 570495"/>
              <a:gd name="connsiteX4-741" fmla="*/ 84274 w 672979"/>
              <a:gd name="connsiteY4-742" fmla="*/ 23576 h 570495"/>
              <a:gd name="connsiteX0-743" fmla="*/ 84274 w 672979"/>
              <a:gd name="connsiteY0-744" fmla="*/ 23576 h 560608"/>
              <a:gd name="connsiteX1-745" fmla="*/ 671883 w 672979"/>
              <a:gd name="connsiteY1-746" fmla="*/ 24503 h 560608"/>
              <a:gd name="connsiteX2-747" fmla="*/ 672979 w 672979"/>
              <a:gd name="connsiteY2-748" fmla="*/ 550186 h 560608"/>
              <a:gd name="connsiteX3-749" fmla="*/ 63803 w 672979"/>
              <a:gd name="connsiteY3-750" fmla="*/ 512809 h 560608"/>
              <a:gd name="connsiteX4-751" fmla="*/ 84274 w 672979"/>
              <a:gd name="connsiteY4-752" fmla="*/ 23576 h 560608"/>
              <a:gd name="connsiteX0-753" fmla="*/ 84274 w 672979"/>
              <a:gd name="connsiteY0-754" fmla="*/ 23576 h 567351"/>
              <a:gd name="connsiteX1-755" fmla="*/ 671883 w 672979"/>
              <a:gd name="connsiteY1-756" fmla="*/ 24503 h 567351"/>
              <a:gd name="connsiteX2-757" fmla="*/ 672979 w 672979"/>
              <a:gd name="connsiteY2-758" fmla="*/ 550186 h 567351"/>
              <a:gd name="connsiteX3-759" fmla="*/ 63803 w 672979"/>
              <a:gd name="connsiteY3-760" fmla="*/ 512809 h 567351"/>
              <a:gd name="connsiteX4-761" fmla="*/ 84274 w 672979"/>
              <a:gd name="connsiteY4-762" fmla="*/ 23576 h 567351"/>
              <a:gd name="connsiteX0-763" fmla="*/ 72869 w 661574"/>
              <a:gd name="connsiteY0-764" fmla="*/ 23576 h 567351"/>
              <a:gd name="connsiteX1-765" fmla="*/ 660478 w 661574"/>
              <a:gd name="connsiteY1-766" fmla="*/ 24503 h 567351"/>
              <a:gd name="connsiteX2-767" fmla="*/ 661574 w 661574"/>
              <a:gd name="connsiteY2-768" fmla="*/ 550186 h 567351"/>
              <a:gd name="connsiteX3-769" fmla="*/ 52398 w 661574"/>
              <a:gd name="connsiteY3-770" fmla="*/ 512809 h 567351"/>
              <a:gd name="connsiteX4-771" fmla="*/ 72869 w 661574"/>
              <a:gd name="connsiteY4-772" fmla="*/ 23576 h 567351"/>
              <a:gd name="connsiteX0-773" fmla="*/ 72869 w 661574"/>
              <a:gd name="connsiteY0-774" fmla="*/ 13918 h 557693"/>
              <a:gd name="connsiteX1-775" fmla="*/ 660478 w 661574"/>
              <a:gd name="connsiteY1-776" fmla="*/ 14845 h 557693"/>
              <a:gd name="connsiteX2-777" fmla="*/ 661574 w 661574"/>
              <a:gd name="connsiteY2-778" fmla="*/ 540528 h 557693"/>
              <a:gd name="connsiteX3-779" fmla="*/ 52398 w 661574"/>
              <a:gd name="connsiteY3-780" fmla="*/ 503151 h 557693"/>
              <a:gd name="connsiteX4-781" fmla="*/ 72869 w 661574"/>
              <a:gd name="connsiteY4-782" fmla="*/ 13918 h 557693"/>
              <a:gd name="connsiteX0-783" fmla="*/ 84755 w 673460"/>
              <a:gd name="connsiteY0-784" fmla="*/ 13918 h 568883"/>
              <a:gd name="connsiteX1-785" fmla="*/ 672364 w 673460"/>
              <a:gd name="connsiteY1-786" fmla="*/ 14845 h 568883"/>
              <a:gd name="connsiteX2-787" fmla="*/ 673460 w 673460"/>
              <a:gd name="connsiteY2-788" fmla="*/ 540528 h 568883"/>
              <a:gd name="connsiteX3-789" fmla="*/ 43142 w 673460"/>
              <a:gd name="connsiteY3-790" fmla="*/ 525832 h 568883"/>
              <a:gd name="connsiteX4-791" fmla="*/ 84755 w 673460"/>
              <a:gd name="connsiteY4-792" fmla="*/ 13918 h 568883"/>
              <a:gd name="connsiteX0-793" fmla="*/ 84755 w 673460"/>
              <a:gd name="connsiteY0-794" fmla="*/ 13918 h 559604"/>
              <a:gd name="connsiteX1-795" fmla="*/ 672364 w 673460"/>
              <a:gd name="connsiteY1-796" fmla="*/ 14845 h 559604"/>
              <a:gd name="connsiteX2-797" fmla="*/ 673460 w 673460"/>
              <a:gd name="connsiteY2-798" fmla="*/ 540528 h 559604"/>
              <a:gd name="connsiteX3-799" fmla="*/ 43142 w 673460"/>
              <a:gd name="connsiteY3-800" fmla="*/ 525832 h 559604"/>
              <a:gd name="connsiteX4-801" fmla="*/ 84755 w 673460"/>
              <a:gd name="connsiteY4-802" fmla="*/ 13918 h 559604"/>
              <a:gd name="connsiteX0-803" fmla="*/ 84755 w 675575"/>
              <a:gd name="connsiteY0-804" fmla="*/ 13918 h 562548"/>
              <a:gd name="connsiteX1-805" fmla="*/ 672364 w 675575"/>
              <a:gd name="connsiteY1-806" fmla="*/ 14845 h 562548"/>
              <a:gd name="connsiteX2-807" fmla="*/ 675575 w 675575"/>
              <a:gd name="connsiteY2-808" fmla="*/ 545971 h 562548"/>
              <a:gd name="connsiteX3-809" fmla="*/ 43142 w 675575"/>
              <a:gd name="connsiteY3-810" fmla="*/ 525832 h 562548"/>
              <a:gd name="connsiteX4-811" fmla="*/ 84755 w 675575"/>
              <a:gd name="connsiteY4-812" fmla="*/ 13918 h 562548"/>
              <a:gd name="connsiteX0-813" fmla="*/ 84755 w 680821"/>
              <a:gd name="connsiteY0-814" fmla="*/ 13918 h 562548"/>
              <a:gd name="connsiteX1-815" fmla="*/ 680821 w 680821"/>
              <a:gd name="connsiteY1-816" fmla="*/ 14845 h 562548"/>
              <a:gd name="connsiteX2-817" fmla="*/ 675575 w 680821"/>
              <a:gd name="connsiteY2-818" fmla="*/ 545971 h 562548"/>
              <a:gd name="connsiteX3-819" fmla="*/ 43142 w 680821"/>
              <a:gd name="connsiteY3-820" fmla="*/ 525832 h 562548"/>
              <a:gd name="connsiteX4-821" fmla="*/ 84755 w 680821"/>
              <a:gd name="connsiteY4-822" fmla="*/ 13918 h 562548"/>
              <a:gd name="connsiteX0-823" fmla="*/ 72868 w 690076"/>
              <a:gd name="connsiteY0-824" fmla="*/ 20358 h 559916"/>
              <a:gd name="connsiteX1-825" fmla="*/ 690076 w 690076"/>
              <a:gd name="connsiteY1-826" fmla="*/ 12213 h 559916"/>
              <a:gd name="connsiteX2-827" fmla="*/ 684830 w 690076"/>
              <a:gd name="connsiteY2-828" fmla="*/ 543339 h 559916"/>
              <a:gd name="connsiteX3-829" fmla="*/ 52397 w 690076"/>
              <a:gd name="connsiteY3-830" fmla="*/ 523200 h 559916"/>
              <a:gd name="connsiteX4-831" fmla="*/ 72868 w 690076"/>
              <a:gd name="connsiteY4-832" fmla="*/ 20358 h 559916"/>
              <a:gd name="connsiteX0-833" fmla="*/ 72868 w 690076"/>
              <a:gd name="connsiteY0-834" fmla="*/ 22718 h 562276"/>
              <a:gd name="connsiteX1-835" fmla="*/ 690076 w 690076"/>
              <a:gd name="connsiteY1-836" fmla="*/ 14573 h 562276"/>
              <a:gd name="connsiteX2-837" fmla="*/ 684830 w 690076"/>
              <a:gd name="connsiteY2-838" fmla="*/ 545699 h 562276"/>
              <a:gd name="connsiteX3-839" fmla="*/ 52397 w 690076"/>
              <a:gd name="connsiteY3-840" fmla="*/ 525560 h 562276"/>
              <a:gd name="connsiteX4-841" fmla="*/ 72868 w 690076"/>
              <a:gd name="connsiteY4-842" fmla="*/ 22718 h 562276"/>
              <a:gd name="connsiteX0-843" fmla="*/ 59152 w 676360"/>
              <a:gd name="connsiteY0-844" fmla="*/ 22718 h 562276"/>
              <a:gd name="connsiteX1-845" fmla="*/ 676360 w 676360"/>
              <a:gd name="connsiteY1-846" fmla="*/ 14573 h 562276"/>
              <a:gd name="connsiteX2-847" fmla="*/ 671114 w 676360"/>
              <a:gd name="connsiteY2-848" fmla="*/ 545699 h 562276"/>
              <a:gd name="connsiteX3-849" fmla="*/ 38681 w 676360"/>
              <a:gd name="connsiteY3-850" fmla="*/ 525560 h 562276"/>
              <a:gd name="connsiteX4-851" fmla="*/ 103808 w 676360"/>
              <a:gd name="connsiteY4-852" fmla="*/ 279153 h 562276"/>
              <a:gd name="connsiteX5-853" fmla="*/ 59152 w 676360"/>
              <a:gd name="connsiteY5-854" fmla="*/ 22718 h 562276"/>
              <a:gd name="connsiteX0-855" fmla="*/ 41341 w 658549"/>
              <a:gd name="connsiteY0-856" fmla="*/ 22718 h 562276"/>
              <a:gd name="connsiteX1-857" fmla="*/ 658549 w 658549"/>
              <a:gd name="connsiteY1-858" fmla="*/ 14573 h 562276"/>
              <a:gd name="connsiteX2-859" fmla="*/ 653303 w 658549"/>
              <a:gd name="connsiteY2-860" fmla="*/ 545699 h 562276"/>
              <a:gd name="connsiteX3-861" fmla="*/ 20870 w 658549"/>
              <a:gd name="connsiteY3-862" fmla="*/ 525560 h 562276"/>
              <a:gd name="connsiteX4-863" fmla="*/ 85997 w 658549"/>
              <a:gd name="connsiteY4-864" fmla="*/ 279153 h 562276"/>
              <a:gd name="connsiteX5-865" fmla="*/ 41341 w 658549"/>
              <a:gd name="connsiteY5-866" fmla="*/ 22718 h 562276"/>
              <a:gd name="connsiteX0-867" fmla="*/ 23542 w 640750"/>
              <a:gd name="connsiteY0-868" fmla="*/ 22718 h 562276"/>
              <a:gd name="connsiteX1-869" fmla="*/ 640750 w 640750"/>
              <a:gd name="connsiteY1-870" fmla="*/ 14573 h 562276"/>
              <a:gd name="connsiteX2-871" fmla="*/ 635504 w 640750"/>
              <a:gd name="connsiteY2-872" fmla="*/ 545699 h 562276"/>
              <a:gd name="connsiteX3-873" fmla="*/ 3071 w 640750"/>
              <a:gd name="connsiteY3-874" fmla="*/ 525560 h 562276"/>
              <a:gd name="connsiteX4-875" fmla="*/ 68198 w 640750"/>
              <a:gd name="connsiteY4-876" fmla="*/ 279153 h 562276"/>
              <a:gd name="connsiteX5-877" fmla="*/ 23542 w 640750"/>
              <a:gd name="connsiteY5-878" fmla="*/ 22718 h 562276"/>
              <a:gd name="connsiteX0-879" fmla="*/ 24044 w 641252"/>
              <a:gd name="connsiteY0-880" fmla="*/ 22718 h 562276"/>
              <a:gd name="connsiteX1-881" fmla="*/ 641252 w 641252"/>
              <a:gd name="connsiteY1-882" fmla="*/ 14573 h 562276"/>
              <a:gd name="connsiteX2-883" fmla="*/ 636006 w 641252"/>
              <a:gd name="connsiteY2-884" fmla="*/ 545699 h 562276"/>
              <a:gd name="connsiteX3-885" fmla="*/ 3573 w 641252"/>
              <a:gd name="connsiteY3-886" fmla="*/ 525560 h 562276"/>
              <a:gd name="connsiteX4-887" fmla="*/ 68700 w 641252"/>
              <a:gd name="connsiteY4-888" fmla="*/ 279153 h 562276"/>
              <a:gd name="connsiteX5-889" fmla="*/ 24044 w 641252"/>
              <a:gd name="connsiteY5-890" fmla="*/ 22718 h 562276"/>
              <a:gd name="connsiteX0-891" fmla="*/ 31476 w 648684"/>
              <a:gd name="connsiteY0-892" fmla="*/ 22718 h 562276"/>
              <a:gd name="connsiteX1-893" fmla="*/ 648684 w 648684"/>
              <a:gd name="connsiteY1-894" fmla="*/ 14573 h 562276"/>
              <a:gd name="connsiteX2-895" fmla="*/ 643438 w 648684"/>
              <a:gd name="connsiteY2-896" fmla="*/ 545699 h 562276"/>
              <a:gd name="connsiteX3-897" fmla="*/ 11005 w 648684"/>
              <a:gd name="connsiteY3-898" fmla="*/ 525560 h 562276"/>
              <a:gd name="connsiteX4-899" fmla="*/ 76132 w 648684"/>
              <a:gd name="connsiteY4-900" fmla="*/ 279153 h 562276"/>
              <a:gd name="connsiteX5-901" fmla="*/ 31476 w 648684"/>
              <a:gd name="connsiteY5-902" fmla="*/ 22718 h 562276"/>
            </a:gdLst>
            <a:cxnLst>
              <a:cxn ang="0">
                <a:pos x="connsiteX0-891" y="connsiteY0-892"/>
              </a:cxn>
              <a:cxn ang="0">
                <a:pos x="connsiteX1-893" y="connsiteY1-894"/>
              </a:cxn>
              <a:cxn ang="0">
                <a:pos x="connsiteX2-895" y="connsiteY2-896"/>
              </a:cxn>
              <a:cxn ang="0">
                <a:pos x="connsiteX3-897" y="connsiteY3-898"/>
              </a:cxn>
              <a:cxn ang="0">
                <a:pos x="connsiteX4-899" y="connsiteY4-900"/>
              </a:cxn>
              <a:cxn ang="0">
                <a:pos x="connsiteX5-901" y="connsiteY5-902"/>
              </a:cxn>
            </a:cxnLst>
            <a:rect l="l" t="t" r="r" b="b"/>
            <a:pathLst>
              <a:path w="648684" h="562276">
                <a:moveTo>
                  <a:pt x="31476" y="22718"/>
                </a:moveTo>
                <a:cubicBezTo>
                  <a:pt x="149400" y="4275"/>
                  <a:pt x="424155" y="-13389"/>
                  <a:pt x="648684" y="14573"/>
                </a:cubicBezTo>
                <a:cubicBezTo>
                  <a:pt x="609553" y="92898"/>
                  <a:pt x="618372" y="432838"/>
                  <a:pt x="643438" y="545699"/>
                </a:cubicBezTo>
                <a:cubicBezTo>
                  <a:pt x="542091" y="567277"/>
                  <a:pt x="109269" y="574431"/>
                  <a:pt x="11005" y="525560"/>
                </a:cubicBezTo>
                <a:cubicBezTo>
                  <a:pt x="-33861" y="453465"/>
                  <a:pt x="72720" y="362960"/>
                  <a:pt x="76132" y="279153"/>
                </a:cubicBezTo>
                <a:cubicBezTo>
                  <a:pt x="79544" y="195346"/>
                  <a:pt x="-41749" y="78155"/>
                  <a:pt x="31476" y="22718"/>
                </a:cubicBezTo>
                <a:close/>
              </a:path>
            </a:pathLst>
          </a:cu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fontAlgn="auto"/>
            <a:endParaRPr lang="zh-CN" altLang="en-US" noProof="1">
              <a:solidFill>
                <a:schemeClr val="tx1">
                  <a:lumMod val="65000"/>
                  <a:lumOff val="35000"/>
                </a:schemeClr>
              </a:solidFill>
              <a:latin typeface="微软雅黑"/>
              <a:ea typeface="微软雅黑"/>
              <a:sym typeface="微软雅黑"/>
            </a:endParaRPr>
          </a:p>
        </p:txBody>
      </p:sp>
      <p:pic>
        <p:nvPicPr>
          <p:cNvPr id="9" name="图片 55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87338" y="3857868"/>
            <a:ext cx="1325166" cy="970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1954708" y="1998857"/>
            <a:ext cx="5234583" cy="2007394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533400">
              <a:lnSpc>
                <a:spcPct val="150000"/>
              </a:lnSpc>
            </a:pPr>
            <a:r>
              <a:rPr lang="zh-CN" altLang="zh-CN" sz="2100" kern="100">
                <a:solidFill>
                  <a:schemeClr val="bg1"/>
                </a:solidFill>
                <a:latin typeface="微软雅黑"/>
                <a:ea typeface="微软雅黑"/>
                <a:cs typeface="Times New Roman" panose="02020603050405020304" pitchFamily="18" charset="0"/>
                <a:sym typeface="微软雅黑"/>
              </a:rPr>
              <a:t>国家宪法日的设立，不仅是增加了一个纪念日，更是全民的宪法教育日、普及日、深化日，有助于形成举国上下尊重宪法，宪法至上，用宪法维护人民权益的社会氛围。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矩形 24"/>
          <p:cNvSpPr>
            <a:spLocks noChangeArrowheads="1"/>
          </p:cNvSpPr>
          <p:nvPr/>
        </p:nvSpPr>
        <p:spPr bwMode="auto">
          <a:xfrm>
            <a:off x="0" y="55607"/>
            <a:ext cx="9144000" cy="530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/>
            <a:r>
              <a:rPr lang="zh-CN" altLang="en-US" sz="30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法律是什么</a:t>
            </a:r>
          </a:p>
        </p:txBody>
      </p:sp>
      <p:sp>
        <p:nvSpPr>
          <p:cNvPr id="7" name="矩形 259"/>
          <p:cNvSpPr>
            <a:spLocks noChangeArrowheads="1"/>
          </p:cNvSpPr>
          <p:nvPr/>
        </p:nvSpPr>
        <p:spPr bwMode="auto">
          <a:xfrm>
            <a:off x="2939151" y="1616833"/>
            <a:ext cx="5683832" cy="692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buNone/>
            </a:pPr>
            <a:r>
              <a:rPr lang="zh-CN" altLang="en-US" sz="4500" b="1" cap="all">
                <a:solidFill>
                  <a:srgbClr val="C00000"/>
                </a:solidFill>
                <a:latin typeface="微软雅黑"/>
                <a:ea typeface="微软雅黑"/>
                <a:cs typeface="Arial" pitchFamily="34" charset="0"/>
                <a:sym typeface="微软雅黑"/>
              </a:rPr>
              <a:t>小镜头：</a:t>
            </a:r>
            <a:r>
              <a:rPr lang="zh-CN" altLang="en-US" sz="3000" b="1" cap="all">
                <a:solidFill>
                  <a:srgbClr val="C00000"/>
                </a:solidFill>
                <a:latin typeface="微软雅黑"/>
                <a:ea typeface="微软雅黑"/>
                <a:cs typeface="Arial" pitchFamily="34" charset="0"/>
                <a:sym typeface="微软雅黑"/>
              </a:rPr>
              <a:t>走近国家宪法日</a:t>
            </a:r>
          </a:p>
        </p:txBody>
      </p:sp>
      <p:sp>
        <p:nvSpPr>
          <p:cNvPr id="8" name="矩形 259"/>
          <p:cNvSpPr>
            <a:spLocks noChangeArrowheads="1"/>
          </p:cNvSpPr>
          <p:nvPr/>
        </p:nvSpPr>
        <p:spPr bwMode="auto">
          <a:xfrm>
            <a:off x="2939151" y="2542791"/>
            <a:ext cx="5894455" cy="1194943"/>
          </a:xfrm>
          <a:prstGeom prst="rect">
            <a:avLst/>
          </a:prstGeom>
          <a:ln w="28575" cmpd="sng">
            <a:solidFill>
              <a:schemeClr val="accent1">
                <a:shade val="50000"/>
              </a:schemeClr>
            </a:solidFill>
            <a:prstDash val="sysDot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6858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None/>
            </a:pPr>
            <a:r>
              <a:rPr lang="zh-CN" altLang="en-US" sz="2100">
                <a:solidFill>
                  <a:srgbClr val="C00000"/>
                </a:solidFill>
                <a:latin typeface="微软雅黑"/>
                <a:ea typeface="微软雅黑"/>
                <a:cs typeface="Arial" pitchFamily="34" charset="0"/>
                <a:sym typeface="微软雅黑"/>
              </a:rPr>
              <a:t>国家宪法日到来时，红领巾小学六（</a:t>
            </a:r>
            <a:r>
              <a:rPr lang="en-US" altLang="zh-CN" sz="2100">
                <a:solidFill>
                  <a:srgbClr val="C00000"/>
                </a:solidFill>
                <a:latin typeface="微软雅黑"/>
                <a:ea typeface="微软雅黑"/>
                <a:cs typeface="Arial" pitchFamily="34" charset="0"/>
                <a:sym typeface="微软雅黑"/>
              </a:rPr>
              <a:t>2</a:t>
            </a:r>
            <a:r>
              <a:rPr lang="zh-CN" altLang="en-US" sz="2100">
                <a:solidFill>
                  <a:srgbClr val="C00000"/>
                </a:solidFill>
                <a:latin typeface="微软雅黑"/>
                <a:ea typeface="微软雅黑"/>
                <a:cs typeface="Arial" pitchFamily="34" charset="0"/>
                <a:sym typeface="微软雅黑"/>
              </a:rPr>
              <a:t>）班的陈飞平同学分享了他在这一天的发现。</a:t>
            </a:r>
          </a:p>
        </p:txBody>
      </p:sp>
      <p:pic>
        <p:nvPicPr>
          <p:cNvPr id="9" name="图片 8" descr="b405110d65fc0b17be981d53fbb887e8"/>
          <p:cNvPicPr>
            <a:picLocks noChangeAspect="1"/>
          </p:cNvPicPr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9560" y="1654016"/>
            <a:ext cx="2467928" cy="246792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5" presetID="2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  <p:bldP spid="8" grpId="0"/>
      <p:bldP spid="8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/>
            <a:r>
              <a:rPr lang="zh-CN" altLang="en-US" sz="3000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1962" y="670084"/>
            <a:ext cx="3077528" cy="2140744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4344" y="2880361"/>
            <a:ext cx="3064669" cy="2160746"/>
          </a:xfrm>
          <a:prstGeom prst="rect">
            <a:avLst/>
          </a:prstGeom>
        </p:spPr>
      </p:pic>
      <p:grpSp>
        <p:nvGrpSpPr>
          <p:cNvPr id="10" name="组合 1"/>
          <p:cNvGrpSpPr/>
          <p:nvPr/>
        </p:nvGrpSpPr>
        <p:grpSpPr>
          <a:xfrm>
            <a:off x="1111813" y="658049"/>
            <a:ext cx="2657897" cy="2172893"/>
            <a:chOff x="320211" y="1087604"/>
            <a:chExt cx="3544470" cy="2896311"/>
          </a:xfrm>
        </p:grpSpPr>
        <p:sp>
          <p:nvSpPr>
            <p:cNvPr id="11" name="矩形 10"/>
            <p:cNvSpPr/>
            <p:nvPr/>
          </p:nvSpPr>
          <p:spPr>
            <a:xfrm>
              <a:off x="334963" y="1087604"/>
              <a:ext cx="3280337" cy="611434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zh-CN" altLang="en-US" sz="1800">
                  <a:solidFill>
                    <a:prstClr val="white"/>
                  </a:solidFill>
                  <a:latin typeface="微软雅黑"/>
                  <a:ea typeface="微软雅黑"/>
                  <a:sym typeface="微软雅黑"/>
                </a:rPr>
                <a:t>镜头一</a:t>
              </a:r>
            </a:p>
          </p:txBody>
        </p:sp>
        <p:sp>
          <p:nvSpPr>
            <p:cNvPr id="12" name="矩形 21"/>
            <p:cNvSpPr>
              <a:spLocks noChangeArrowheads="1"/>
            </p:cNvSpPr>
            <p:nvPr/>
          </p:nvSpPr>
          <p:spPr bwMode="auto">
            <a:xfrm>
              <a:off x="320211" y="1645524"/>
              <a:ext cx="3544470" cy="233839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285750" indent="-28575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14313" indent="-214313" eaLnBrk="1" hangingPunct="1">
                <a:lnSpc>
                  <a:spcPct val="150000"/>
                </a:lnSpc>
                <a:buFont typeface="Wingdings" panose="05000000000000000000" pitchFamily="2" charset="2"/>
                <a:buChar char="n"/>
              </a:pPr>
              <a:r>
                <a:rPr lang="zh-CN" altLang="en-US" sz="1800">
                  <a:solidFill>
                    <a:prstClr val="black"/>
                  </a:solidFill>
                  <a:latin typeface="微软雅黑"/>
                  <a:ea typeface="微软雅黑"/>
                  <a:sym typeface="微软雅黑"/>
                </a:rPr>
                <a:t>一大早，天气挺冷的。在去学校的路上，我发现路边摆放了很多国家宪法日的宣传栏。</a:t>
              </a:r>
            </a:p>
          </p:txBody>
        </p:sp>
      </p:grpSp>
      <p:pic>
        <p:nvPicPr>
          <p:cNvPr id="13" name="图片 12" descr="b405110d65fc0b17be981d53fbb887e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7257" y="628650"/>
            <a:ext cx="604838" cy="604838"/>
          </a:xfrm>
          <a:prstGeom prst="rect">
            <a:avLst/>
          </a:prstGeom>
        </p:spPr>
      </p:pic>
      <p:grpSp>
        <p:nvGrpSpPr>
          <p:cNvPr id="15" name="组合 2"/>
          <p:cNvGrpSpPr/>
          <p:nvPr/>
        </p:nvGrpSpPr>
        <p:grpSpPr>
          <a:xfrm>
            <a:off x="1122874" y="2951382"/>
            <a:ext cx="2749868" cy="2186319"/>
            <a:chOff x="8278710" y="2886170"/>
            <a:chExt cx="3666455" cy="2914848"/>
          </a:xfrm>
        </p:grpSpPr>
        <p:sp>
          <p:nvSpPr>
            <p:cNvPr id="16" name="矩形 15"/>
            <p:cNvSpPr/>
            <p:nvPr/>
          </p:nvSpPr>
          <p:spPr>
            <a:xfrm>
              <a:off x="8486807" y="2886170"/>
              <a:ext cx="3281331" cy="611569"/>
            </a:xfrm>
            <a:prstGeom prst="rect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anchor="ctr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zh-CN" altLang="en-US" sz="1800">
                  <a:solidFill>
                    <a:prstClr val="white"/>
                  </a:solidFill>
                  <a:latin typeface="微软雅黑"/>
                  <a:ea typeface="微软雅黑"/>
                  <a:sym typeface="微软雅黑"/>
                </a:rPr>
                <a:t>镜头二</a:t>
              </a:r>
            </a:p>
          </p:txBody>
        </p:sp>
        <p:sp>
          <p:nvSpPr>
            <p:cNvPr id="17" name="矩形 28"/>
            <p:cNvSpPr>
              <a:spLocks noChangeArrowheads="1"/>
            </p:cNvSpPr>
            <p:nvPr/>
          </p:nvSpPr>
          <p:spPr bwMode="auto">
            <a:xfrm>
              <a:off x="8278710" y="3462113"/>
              <a:ext cx="3666455" cy="23389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285750" indent="-28575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685800" rtl="0" eaLnBrk="0" latinLnBrk="0" hangingPunct="0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214313" indent="-214313" eaLnBrk="1" hangingPunct="1">
                <a:lnSpc>
                  <a:spcPct val="150000"/>
                </a:lnSpc>
                <a:buFont typeface="Wingdings" panose="05000000000000000000" pitchFamily="2" charset="2"/>
                <a:buChar char="n"/>
              </a:pPr>
              <a:r>
                <a:rPr lang="zh-CN" altLang="en-US" sz="1800">
                  <a:solidFill>
                    <a:prstClr val="black"/>
                  </a:solidFill>
                  <a:latin typeface="微软雅黑"/>
                  <a:ea typeface="微软雅黑"/>
                  <a:sym typeface="微软雅黑"/>
                </a:rPr>
                <a:t>下午，学校请来了区人民法院的法官，给我们上了一堂生动有趣的宪法知识课。</a:t>
              </a:r>
            </a:p>
          </p:txBody>
        </p:sp>
      </p:grpSp>
      <p:pic>
        <p:nvPicPr>
          <p:cNvPr id="18" name="图片 17" descr="b405110d65fc0b17be981d53fbb887e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3308" y="2844364"/>
            <a:ext cx="604838" cy="60483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/>
            <a:r>
              <a:rPr lang="zh-CN" altLang="en-US" sz="30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07161" y="839103"/>
            <a:ext cx="2705239" cy="1895573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07160" y="2944851"/>
            <a:ext cx="2891860" cy="1907824"/>
          </a:xfrm>
          <a:prstGeom prst="rect">
            <a:avLst/>
          </a:prstGeom>
        </p:spPr>
      </p:pic>
      <p:sp>
        <p:nvSpPr>
          <p:cNvPr id="19" name="矩形 18"/>
          <p:cNvSpPr/>
          <p:nvPr/>
        </p:nvSpPr>
        <p:spPr>
          <a:xfrm>
            <a:off x="1003936" y="876845"/>
            <a:ext cx="2459831" cy="4356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lIns="68580" tIns="34290" rIns="68580" bIns="34290" anchor="ctr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1800">
                <a:solidFill>
                  <a:prstClr val="white"/>
                </a:solidFill>
                <a:latin typeface="微软雅黑"/>
                <a:ea typeface="微软雅黑"/>
                <a:sym typeface="微软雅黑"/>
              </a:rPr>
              <a:t>镜头三</a:t>
            </a:r>
          </a:p>
        </p:txBody>
      </p:sp>
      <p:sp>
        <p:nvSpPr>
          <p:cNvPr id="20" name="矩形 21"/>
          <p:cNvSpPr>
            <a:spLocks noChangeArrowheads="1"/>
          </p:cNvSpPr>
          <p:nvPr/>
        </p:nvSpPr>
        <p:spPr bwMode="auto">
          <a:xfrm>
            <a:off x="1002983" y="1344454"/>
            <a:ext cx="3368516" cy="851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2857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14313" indent="-214313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>
                <a:solidFill>
                  <a:prstClr val="black"/>
                </a:solidFill>
                <a:latin typeface="微软雅黑"/>
                <a:ea typeface="微软雅黑"/>
                <a:sym typeface="微软雅黑"/>
              </a:rPr>
              <a:t>放学后，我和妈妈去书店买书，书店设置了宪法图书专区。</a:t>
            </a:r>
          </a:p>
        </p:txBody>
      </p:sp>
      <p:pic>
        <p:nvPicPr>
          <p:cNvPr id="21" name="图片 20" descr="b405110d65fc0b17be981d53fbb887e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3935" y="779621"/>
            <a:ext cx="604838" cy="604838"/>
          </a:xfrm>
          <a:prstGeom prst="rect">
            <a:avLst/>
          </a:prstGeom>
        </p:spPr>
      </p:pic>
      <p:sp>
        <p:nvSpPr>
          <p:cNvPr id="22" name="矩形 21"/>
          <p:cNvSpPr/>
          <p:nvPr/>
        </p:nvSpPr>
        <p:spPr>
          <a:xfrm>
            <a:off x="1003935" y="2782369"/>
            <a:ext cx="2348389" cy="43563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lIns="68580" tIns="34290" rIns="68580" bIns="34290" anchor="ctr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zh-CN" altLang="en-US" sz="1800">
                <a:solidFill>
                  <a:prstClr val="white"/>
                </a:solidFill>
                <a:latin typeface="微软雅黑"/>
                <a:ea typeface="微软雅黑"/>
                <a:sym typeface="微软雅黑"/>
              </a:rPr>
              <a:t>镜头四</a:t>
            </a:r>
          </a:p>
        </p:txBody>
      </p:sp>
      <p:sp>
        <p:nvSpPr>
          <p:cNvPr id="23" name="矩形 28"/>
          <p:cNvSpPr>
            <a:spLocks noChangeArrowheads="1"/>
          </p:cNvSpPr>
          <p:nvPr/>
        </p:nvSpPr>
        <p:spPr bwMode="auto">
          <a:xfrm>
            <a:off x="1003935" y="3368564"/>
            <a:ext cx="3367088" cy="851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2857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685800" rtl="0" eaLnBrk="0" latinLnBrk="0" hangingPunct="0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14313" indent="-214313" eaLnBrk="1" hangingPunct="1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1800">
                <a:solidFill>
                  <a:prstClr val="black"/>
                </a:solidFill>
                <a:latin typeface="微软雅黑"/>
                <a:ea typeface="微软雅黑"/>
                <a:sym typeface="微软雅黑"/>
              </a:rPr>
              <a:t>晚上，爸爸告诉我，他们单位举行了庄严的宪法宣誓仪式。</a:t>
            </a:r>
          </a:p>
        </p:txBody>
      </p:sp>
      <p:pic>
        <p:nvPicPr>
          <p:cNvPr id="24" name="图片 23" descr="b405110d65fc0b17be981d53fbb887e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2982" y="2696099"/>
            <a:ext cx="604838" cy="604838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4294967295"/>
          </p:nvPr>
        </p:nvSpPr>
        <p:spPr>
          <a:xfrm>
            <a:off x="-1" y="0"/>
            <a:ext cx="9144001" cy="616744"/>
          </a:xfrm>
          <a:prstGeom prst="rect">
            <a:avLst/>
          </a:prstGeom>
        </p:spPr>
        <p:txBody>
          <a:bodyPr lIns="68580" tIns="34290" rIns="68580" bIns="34290" rtlCol="0"/>
          <a:lstStyle/>
          <a:p>
            <a:pPr algn="ctr"/>
            <a:r>
              <a:rPr lang="zh-CN" altLang="en-US" sz="3000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感受宪法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40556" y="1412081"/>
            <a:ext cx="2668905" cy="766837"/>
          </a:xfrm>
          <a:prstGeom prst="horizontalScroll">
            <a:avLst/>
          </a:prstGeom>
          <a:solidFill>
            <a:schemeClr val="accent2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3300" b="1">
                <a:solidFill>
                  <a:schemeClr val="bg1"/>
                </a:solidFill>
                <a:latin typeface="微软雅黑"/>
                <a:ea typeface="微软雅黑"/>
                <a:sym typeface="微软雅黑"/>
              </a:rPr>
              <a:t>小讨论</a:t>
            </a:r>
          </a:p>
        </p:txBody>
      </p:sp>
      <p:sp>
        <p:nvSpPr>
          <p:cNvPr id="12" name="矩形 11"/>
          <p:cNvSpPr/>
          <p:nvPr/>
        </p:nvSpPr>
        <p:spPr>
          <a:xfrm>
            <a:off x="531019" y="2202180"/>
            <a:ext cx="5826443" cy="1910523"/>
          </a:xfrm>
          <a:prstGeom prst="rect">
            <a:avLst/>
          </a:prstGeom>
          <a:ln>
            <a:solidFill>
              <a:schemeClr val="accent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indent="533400">
              <a:lnSpc>
                <a:spcPct val="200000"/>
              </a:lnSpc>
            </a:pPr>
            <a:r>
              <a:rPr lang="zh-CN" altLang="zh-CN" sz="2100">
                <a:solidFill>
                  <a:schemeClr val="bg2">
                    <a:lumMod val="25000"/>
                  </a:schemeClr>
                </a:solidFill>
                <a:latin typeface="微软雅黑"/>
                <a:ea typeface="微软雅黑"/>
                <a:sym typeface="微软雅黑"/>
              </a:rPr>
              <a:t>有人认为，设立国家宪法日完全没有必要，大多数的宪法日活动都是没有实际作用的。通过对宪法日的感受，你觉得设立宪法日有必要吗？</a:t>
            </a:r>
            <a:endParaRPr lang="zh-CN" altLang="zh-CN" sz="2100">
              <a:solidFill>
                <a:schemeClr val="bg2">
                  <a:lumMod val="25000"/>
                </a:schemeClr>
              </a:solidFill>
              <a:latin typeface="微软雅黑"/>
              <a:ea typeface="微软雅黑"/>
              <a:cs typeface="+mn-ea"/>
              <a:sym typeface="微软雅黑"/>
            </a:endParaRPr>
          </a:p>
        </p:txBody>
      </p:sp>
      <p:pic>
        <p:nvPicPr>
          <p:cNvPr id="13" name="图片 12" descr="b7ed60c54faa8c950999444abc10cbab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1784" y="1966674"/>
            <a:ext cx="2118392" cy="2166461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https://d.book118.com/235144203100011114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Times New Roman</vt:lpstr>
      <vt:lpstr>宋体</vt:lpstr>
      <vt:lpstr>黑体</vt:lpstr>
      <vt:lpstr>楷体</vt:lpstr>
      <vt:lpstr>微软雅黑</vt:lpstr>
      <vt:lpstr>Calibri Light</vt:lpstr>
      <vt:lpstr>等线</vt:lpstr>
      <vt:lpstr>Wingdings</vt:lpstr>
      <vt:lpstr>Office Theme</vt:lpstr>
      <vt:lpstr>PowerPoint Presentation</vt:lpstr>
      <vt:lpstr>新课导入</vt:lpstr>
      <vt:lpstr>PowerPoint Presentation</vt:lpstr>
      <vt:lpstr>感受宪法</vt:lpstr>
      <vt:lpstr>感受宪法</vt:lpstr>
      <vt:lpstr>感受宪法</vt:lpstr>
      <vt:lpstr>感受宪法</vt:lpstr>
      <vt:lpstr>PowerPoint Presentation</vt:lpstr>
      <vt:lpstr>感受宪法</vt:lpstr>
      <vt:lpstr>感受宪法</vt:lpstr>
      <vt:lpstr>感受宪法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2024-09-21T06:52:38.646</cp:lastPrinted>
  <dcterms:created xsi:type="dcterms:W3CDTF">2024-09-20T22:52:38Z</dcterms:created>
  <dcterms:modified xsi:type="dcterms:W3CDTF">2024-09-20T22:52:40Z</dcterms:modified>
</cp:coreProperties>
</file>