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62EB1-D526-43C8-98A8-767211894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CAFB3-7788-46AB-BCD3-BBD0213B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C0AC9-8330-475F-9333-71C73B25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BFECF-3CAF-421E-A572-09AB68A9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AB24B-CA39-48B5-9856-9A00AFBD6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82A2D-1588-448D-953F-7955A111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B16AA-E970-4B03-B631-8B4B76A2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E003C-0A77-4EBC-B3A2-3C1A5F89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9E879-2A9F-4766-A915-CA0F0184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A3D6D-23D9-4EF6-8652-90D18B37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5C53C-7CAB-4A7E-A50E-A9A0AC67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0004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自残病人的心理护理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自残行为概述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46" r="337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自残行为通常与心理疾病、情绪困扰、精神压力等有关，需要专业的心理护理来帮助病人恢复健康。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自残是指个体在心理痛苦时，通过自我伤害行为来减轻痛苦或试图达到某种目的的行为。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12" r="20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探讨自残病人的心理护理方法，帮助他们缓解心理痛苦，减少自残行为，促进康复。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为自残病人提供有效的心理护理，有助于提高病人的生活质量，减少社会负担，促进社会和谐发展。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自残行为概述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70" r="40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自残是指个体故意对自己身体造成伤害的行为，通常是无意识的、出于自我惩罚或情绪宣泄的目的。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自残行为的表现形式多样，包括割伤、烧伤、撞击等，有时甚至会导致生命危险。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自残的定义和表现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自残的原因通常与心理压力、情绪困扰、精神疾病等有关，如抑郁症、焦虑症、精神分裂症等。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自残行为不仅对个体自身造成身体伤害，还可能引发严重的心理问题，如自责、自卑、自罪等，对家庭和社会也会造成负面影响。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26" r="78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自残的原因和影响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通过心理护理，可以帮助自残病人缓解内心的压力和焦虑，减轻负面情绪对病人的影响。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心理护理可以帮助自残病人建立正确的认知观念，提高应对困难和挫折的能力，增强自我调节能力。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良好的心理护理可以促进自残病人的康复，帮助病人尽快回归正常的生活和工作。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心理护理对自残病人的影响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引导认知调整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协助应对方式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心理护理的目标和方法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心理护理的首要目标是与病人建立信任关系，通过倾听、关心和理解，让病人感受到关爱和支持。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引导病人进行认知调整，帮助他们正确看待生活中的困难和挫折，树立积极向上的心态。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为病人提供心理支持，包括倾听心声、给予鼓励和肯定，帮助病人克服自卑和无助感。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协助病人找到适合自己的应对方式，如放松训练、冥想等，帮助他们缓解内心的压力和焦虑。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https://d.book118.com/235200004302011124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2024-09-29T03:14:42.015</cp:lastPrinted>
  <dcterms:created xsi:type="dcterms:W3CDTF">2024-09-28T19:14:42Z</dcterms:created>
  <dcterms:modified xsi:type="dcterms:W3CDTF">2024-09-28T19:14:44Z</dcterms:modified>
</cp:coreProperties>
</file>