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B3BA1-0BC5-4FF5-B7FA-BE8D18683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77647-2EB0-4429-8207-D8C692E3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0360-B9CE-437D-B9B5-FD0913D0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2DADB-9B7E-48D2-BF37-03E14816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20231-CC86-481E-BEFA-57D0B2BE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64F17-BFDA-4D46-AA03-0F3824A8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4C7E4-EB73-4855-AA3E-3101F63E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20977-03D4-4F30-A214-A1FA35A1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4F54C-1151-4188-8405-DC75681E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D6487-8A64-488A-8B74-0CAF14B69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BF815-F9E9-483E-B6E7-F07F58EF2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011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提高学生情绪和冲突处理能力的训练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情绪与冲突认知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自我情绪管理能力培养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他人情绪理解与共情能力培养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冲突处理策略与技巧掌握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情绪与冲突认知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71" r="238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情绪是人类在特定情境下产生的生理和心理反应，具有主观体验、外部表现和生理唤醒三个要素。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根据情绪的性质和强度，可分为积极情绪和消极情绪；根据情绪持续时间和稳定性，可分为心境、激情和应激。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情绪基本概念及分类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冲突是指两个或更多个体或群体之间，由于目标、观念、行为等方面的差异而引发的对立和紧张状态。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冲突产生的原因多种多样，包括资源争夺、价值观差异、沟通不畅、角色冲突等。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冲突定义及产生原因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冲突产生原因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情绪可以加剧或缓解冲突。消极情绪如愤怒、焦虑等可能导致冲突升级，而积极情绪如同理心、宽容等有助于化解冲突。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情绪对冲突的影响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冲突会引发各种情绪反应。在冲突过程中，个体可能经历愤怒、沮丧、焦虑等负面情绪，同时也可能产生勇气、决心等积极情绪。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冲突对情绪的影响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情绪和冲突关系剖析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自我情绪管理能力培养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学生能够识别自己内心的情绪，了解情绪的种类和强度。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意识到自身情绪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观察身体反应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记录情绪变化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学会观察情绪在身体上的表现，如心跳加速、呼吸急促等。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通过日记或情绪记录表，追踪自己情绪的变化和触发因素。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自我觉察能力提升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掌握深呼吸、渐进性肌肉松弛等方法，以缓解紧张和焦虑。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深呼吸和放松训练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培养乐观的态度，学会从积极的角度看待问题。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学会以适当的方式表达自己的情绪，如通过沟通、写日记或艺术创作。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94" b="19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压力应对策略掌握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合理规划时间，设定优先级，避免拖延和压力积累。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保持充足的睡眠、均衡的饮食和适量的运动，以维持身体和心理健康。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懂得向家人、朋友或老师寻求帮助和支持，共同解决问题。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他人情绪理解与共情能力培养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学习如何给予他人全神贯注的倾听，不打断对方，不过早表达个人意见。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通过重述、总结和提问等方式，确保正确理解对方情绪和需求。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反馈与澄清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培养对对方情感和需求的高度敏感，能捕捉到言外之意和情绪变化。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提供鼓励、安慰和建议等积极支持，帮助他人面对困难和挑战。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学习如何站在他人角度感受和理解情绪，表达共鸣和关心。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尊重与接纳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尊重他人的情绪和感受，不加以评判或指责，表达接纳和理解。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表达关心与支持方法学习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https://d.book118.com/235200114300011044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2024-09-07T07:05:20.445</cp:lastPrinted>
  <dcterms:created xsi:type="dcterms:W3CDTF">2024-09-06T23:05:20Z</dcterms:created>
  <dcterms:modified xsi:type="dcterms:W3CDTF">2024-09-06T23:05:22Z</dcterms:modified>
</cp:coreProperties>
</file>