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E6E17-3740-49AF-982D-313067B7E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6687B-8E0A-464C-9BFB-908B9401B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1E42F-6A3F-4767-A704-750CD52DD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A0E5B2-C58E-409D-864D-41BD5B84B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485DAB-8DA0-4269-A9D7-CA6BE5176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5E97B3-5ABC-43DE-B5C8-A3D936D05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B00E0E-E541-4C0F-92BD-D893A43EE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2DCD23-56F2-4281-A5E3-065FF5D27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A9DB88-1EF7-440F-BFCC-CBE320D4B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D5B6F-60A2-4963-A28E-1CB9257A8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ABA81-66BB-4556-B56F-9980619AB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2001420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概率论数理统计王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随机变量及其分布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多维随机变量及其分布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数理统计基本概念和方法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方差分析和回归分析初步介绍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概率论数理统计在各领域应用举例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所有可能结果的集合，常用大写字母S表示。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样本空间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样本空间的子集，即某些可能结果的组合。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只包含一个样本点的事件。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基本事件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由多个基本事件组成的事件。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复合事件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样本空间与事件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概率定义及性质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描述某一事件发生的可能性大小的数值，常用P(A)表示事件A发生的概率。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概率性质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非负性、规范性（所有可能事件的概率之和为1）、可加性（互斥事件的概率之和等于它们并的概率）。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在某一事件B发生的条件下，另一事件A发生的概率，记作P(A|B)。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独立性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如果两个事件A和B的发生互不影响，即P(A|B)=P(A)且P(B|A)=P(B)，则称事件A和B是相互独立的。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条件概率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条件概率与独立性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全概率公式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如果事件B1, B2, ..., Bn构成一个完备事件组，且都有正概率，则对任意一个事件A，有P(A) = P(A|B1)P(B1) + P(A|B2)P(B2) + ... + P(A|Bn)P(Bn)。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贝叶斯公式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在全概率公式的条件下，可以推导出贝叶斯公式，即P(Bi|A) = P(A|Bi)P(Bi) / [P(A|B1)P(B1) + P(A|B2)P(B2) + ... + P(A|Bn)P(Bn)]，用于计算某一事件发生后，另一事件发生的条件概率。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全概率公式与贝叶斯公式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随机变量及其分布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随机变量是定义在样本空间上的实值函数，它将样本空间中的每一个样本点映射到一个实数。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随机变量可分为离散型随机变量和连续型随机变量。离散型随机变量只能取有限个或可列个值，而连续型随机变量可以取某一区间内的任何值。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分布律定义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离散型随机变量的分布律描述了随机变量取各个可能值的概率。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常见的离散型随机变量分布有0-1分布、二项分布、泊松分布等。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离散型随机变量分布律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连续型随机变量概率密度函数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连续型随机变量的概率密度函数是一个非负可积函数，它描述了随机变量在某个区间内取值的概率大小。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概率密度函数定义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常见的连续型随机变量分布有均匀分布、指数分布、正态分布等。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常见分布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随机变量函数的分布描述了由随机变量构成的函数的取值概率情况。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求解随机变量函数的分布通常需要先确定原随机变量的分布，然后根据函数关系进行变换和计算。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函数分布定义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求解方法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随机变量函数分布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多维随机变量及其分布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联合分布函数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设(X,Y)是二维随机变量，对于任意实数x,y，二元函数$F(x,y)=P{(X leq x) cap (Y leq y)}$称为二维随机变量(X,Y)的联合分布函数。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联合分布律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如果二维随机变量(X,Y)所有可能取的值是有限的，并且每一个基本事件$(X=x_i,Y=y_i)$发生的概率是$p_{ij}=P{X=x_i,Y=y_i}$，则称$p_{ij}$为二维随机变量(X,Y)的联合分布律。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二维随机变量联合分布律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边缘分布律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二维随机变量(X,Y)关于X的边缘分布律为$p_{icdot}=P{X=x_i}=sum_{j=1}^{infty}p_{ij}$，关于Y的边缘分布律为$p_{cdot j}=P{Y=y_j}=sum_{i=1}^{infty}p_{ij}$。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条件分布律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设二维随机变量(X,Y)的联合分布律为$P{X=x_i,Y=y_j}=p_{ij}$，若$P{X=x_i}&gt;0$，则称$P{Y=y_j|X=x_i}=frac{p_{ij}}{p_{icdot}}$为在$X=x_i$条件下$Y=y_j$的条件分布律。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边缘分布律和条件分布律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设二维随机变量(X,Y)的联合分布律为$P{X=x_i,Y=y_j}=p_{ij}$，边缘分布律分别为$P{X=x_i}=p_{icdot}$和$P{Y=y_j}=p_{cdot j}$。如果对所有的$x_i,y_j$均有$P{X=x_i,Y=y_j}=P{X=x_i}P{Y=y_j}$，即$p_{ij}=p_{icdot}p_{cdot j}$，则称随机变量X和Y是相互独立的。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相互独立的随机变量具有一些良好的性质，例如它们的和、差、积和商（除数不为零）仍然是相互独立的随机变量。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相互独立随机变量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https://d.book118.com/235200142011011101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2024-09-09T06:07:17.229</cp:lastPrinted>
  <dcterms:created xsi:type="dcterms:W3CDTF">2024-09-08T22:07:17Z</dcterms:created>
  <dcterms:modified xsi:type="dcterms:W3CDTF">2024-09-08T22:07:19Z</dcterms:modified>
</cp:coreProperties>
</file>