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D0516-320B-4E85-B90D-AECB272E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1A457-A0C3-482A-9BBC-582DEA1E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C26C5-453B-4CBB-85A1-85AB77145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C2854-6520-4BB2-B175-CCA770A7F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EA65F-CA56-408F-90CF-8FF84DC59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04F50-ADED-4B76-BD6A-B7FBBCA9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483DC-85AE-4C45-9472-81E32DC8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9B648-40DE-4DF5-AC2B-7DAF8513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41E0-D2B8-4FFD-B28A-33F9F8896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BBD22-1E1F-4150-A9D8-B8BFEFCE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9BA02-A8B1-4512-AFE9-29736218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03233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《通用石方工程机械》ppt课件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通用石方工程机械概述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通用石方工程机械的组成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通用石方工程机械的维护与保养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通用石方工程机械的发展趋势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通用石方工程机械的应用案例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通用石方工程机械概述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通用石方工程机械是指用于石方工程作业的机械设备，具有挖掘、破碎、装载、运输等功能。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通用石方工程机械主要分为挖掘机、装载机、破碎机、压路机等类型，每种类型都有其特定的功能和应用范围。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通过铲斗的挖掘动作，将土石挖掘出来，并利用斗杆和动臂的配合动作，将挖掘出的土石装入运输车辆或进行堆放。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利用铲斗将物料装入运输车辆或进行堆放，同时通过操纵动臂和铲斗，实现装载作业的自动化和高效化。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装载机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利用冲击、挤压或剪切等作用，将大块物料破碎成小块或粉末状，以满足工程需要。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破碎机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利用自身重量和振动，将铺层材料压实，以提高其承载能力和稳定性。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压路机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挖掘机和装载机可用于土石方的挖掘和装载，是石方工程中最常用的机械。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土石方开挖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破碎机可用于大块物料的破碎和筛分，以得到不同粒度的物料。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破碎与筛分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压路机可用于道路建设和维护，提高道路的平整度和稳定性。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通用石方工程机械还可应用于水利、建筑等领域，如堤坝建设、房屋建设等。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其他用途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通用石方工程机械的组成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为通用石方工程机械提供动力，通过燃烧柴油产生动力。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利用电能驱动通用石方工程机械，具有环保、低噪音的优点。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机械传动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通过机械方式将动力传递到工作装置，具有结构简单、效率高的特点。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液压传动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利用液压油传递动力，可以实现无级变速和复杂的动作控制。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81" r="33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破碎器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用于破碎岩石和其他硬物，是通用石方工程机械的主要工作装置。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用于挖掘土方和石方，实现挖掘、装载和运输等功能。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工作装置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行走装置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通用石方工程机械的行走装置，具有较好的接地压力分布和牵引力。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行走装置的一种，适合在平坦的路面上行驶，具有较好的机动性。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https://d.book118.com/235200323344011102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2024-09-12T03:15:05.082</cp:lastPrinted>
  <dcterms:created xsi:type="dcterms:W3CDTF">2024-09-11T19:15:05Z</dcterms:created>
  <dcterms:modified xsi:type="dcterms:W3CDTF">2024-09-11T19:15:07Z</dcterms:modified>
</cp:coreProperties>
</file>