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5FEC-4179-4502-97BE-E63C16917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8629D-A52C-44FE-9363-345273483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928EE-8077-45F0-9108-31B1FCD87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9DA8E-3F20-440E-B3A5-47E351F21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09F9E-9C3D-4C3E-BB65-64FCE3221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7A03E-2C44-4B4B-B481-E01184BD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ABD1D-5279-411C-B80F-A960F4B1E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F4051-B673-4359-B1F1-4662F8D1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73CA6-FFF5-46AE-B713-660D66EF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05B74-A8C8-4C37-B36F-8B39BE91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D56F7-D0CC-4023-B252-D3DBA926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0342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绿色食品产品需求分析报告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深入分析当前市场上绿色食品产品的需求状况，为绿色食品生产商和销售商提供决策依据。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随着消费者对健康和环保意识的提高，绿色食品市场呈现出快速增长的趋势。然而，市场上的绿色食品种类繁多，消费者需求呈现多样化特点，因此需要进行深入的需求分析。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984" r="39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06" r="2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本报告主要针对市场上常见的绿色食品产品，如有机蔬菜、有机水果、有机粮食、绿色饮用水等。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由于市场调查的局限性，本报告的数据可能存在一定的误差。此外，市场变化和消费者需求的变化也可能影响报告的准确性。因此，报告结果仅供参考，实际决策需结合具体情况。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随着消费者对健康饮食的重视，对绿色食品的需求逐渐增加。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品质生活追求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消费者对食品品质的要求不断提高，更倾向于选择安全、健康的绿色食品。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消费者对绿色食品的种类和口味需求多样化，要求企业提供个性化的产品选择。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随着环保意识的普及，绿色消费逐渐成为市场主流趋势。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绿色消费趋势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有机食品市场持续扩大，为绿色食品提供了更大的发展空间。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有机食品市场扩大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线上线下融合的销售模式成为绿色食品市场的新趋势。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市场上众多的绿色食品品牌，竞争激烈。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线上线下渠道的竞争也是绿色食品市场的重要方面。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价格竞争是绿色食品市场的重要竞争手段。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在绿色食品消费群体中，女性占据较大比例，她们更关注食品的健康和安全。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绿色食品消费者通常具备中等或以上收入水平，能够负担相对较高的食品价格。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大多数绿色食品消费者具有较高的教育水平，对健康饮食和环保理念有更深入的了解。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绿色食品的消费者主要集中在中青年人群，他们注重健康、环保，并有一定的消费能力。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消费者在购买绿色食品前，会通过多种渠道收集关于产品的信息，如品牌、价格、质量等。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消费者在购买绿色食品时，对价格有一定的敏感度，但通常愿意为健康和环保付出一定代价。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知名品牌和有良好口碑的产品更受消费者青睐，他们对品牌的忠诚度较高。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线上和线下超市、专营店等都是消费者购买绿色食品的主要渠道。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大多数消费者对绿色食品的品质、口感和安全性表示满意，但也有部分消费者认为价格偏高。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忠诚度表现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多数消费者表示愿意再次购买绿色食品，并对推荐给他人的意愿较强。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产品品质、口感、安全性以及价格是影响消费者满意度和忠诚度的主要因素。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企业应注重产品质量，提升口感和安全性，并制定合理的价格策略，以提高消费者满意度和忠诚度。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https://d.book118.com/235200342230011100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2024-09-08T15:14:33.079</cp:lastPrinted>
  <dcterms:created xsi:type="dcterms:W3CDTF">2024-09-08T07:14:33Z</dcterms:created>
  <dcterms:modified xsi:type="dcterms:W3CDTF">2024-09-08T07:14:34Z</dcterms:modified>
</cp:coreProperties>
</file>