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5A495-9D85-41B7-BB00-888A7D26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E9563-1878-4C16-9635-3E361355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34583-41C7-474D-AFCE-303B5CD8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CCAF9-8B8A-4096-BABE-E9456D39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63C34-CD68-486C-881D-22186F2D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D8D31-7750-4976-AE92-E4B9D2E5B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D2958-1C90-45CC-B47B-BED54C99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2FE7E-8629-4E4A-8829-253DD3F3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E9781-6B8F-4324-9414-0D2CDE57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2E8C8-7198-447F-A961-B35D992A6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3AEDC-2EB1-4398-A50A-F618A118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103404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皮肤美容与皮肤护理技术的应用与研究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皮肤美容与护理的基本知识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皮肤美容技术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皮肤护理产品与技术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皮肤疾病与治疗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皮肤健康与生活方式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研究进展与未来展望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皮肤美容与护理的基本知识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皮肤是人体最大的器官，具有保护、调节体温、感觉、分泌和排泄等功能。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皮肤由表皮、真皮和皮下组织三部分组成，其中表皮是最外层，负责新陈代谢和屏障功能，真皮含有丰富的胶原蛋白和弹性纤维，维持皮肤弹性和紧致度。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皮肤还拥有免疫系统，能够抵御外界病原体的入侵。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009" b="1800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121" b="151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油脂分泌较少，容易干燥、脱屑，需要保湿滋润。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油脂分泌旺盛，容易毛孔粗大、痤疮等，需要控油清洁。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油脂和水分适中，皮肤细腻有光泽，是最理想的皮肤状态。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对外界刺激较为敏感，容易出现红血丝、瘙痒等症状，需要温和护理。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皱纹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黑眼圈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皮肤问题与成因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989" r="89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由于紫外线照射、内分泌失调等原因导致黑色素细胞活跃，形成色斑。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随着年龄增长，皮肤水分减少、弹性纤维断裂等原因导致皱纹形成。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毛囊内细菌增多、皮脂分泌过多等原因导致痤疮发生。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睡眠不足、眼部疲劳、色素沉着等原因导致黑眼圈出现。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皮肤美容技术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使用温和的洁面产品彻底清洁皮肤，去除污垢和多余油脂，保持皮肤清爽。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通过去除皮肤表面的老化角质层，促进细胞更新和代谢，使皮肤更加光滑细腻。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去角质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皮肤清洁与去角质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3" b="276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通过抑制黑色素生成、加速黑色素代谢，以及减少紫外线对皮肤的伤害等方法，使皮肤更加明亮。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针对色斑、雀斑等皮肤问题，通过抑制黑色素、加速代谢等方法，使色斑逐渐变淡。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皮肤美白与淡斑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淡斑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通过补充胶原蛋白、增加皮肤弹性和紧致度，使皮肤更加年轻有弹性。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通过减少表情肌的收缩、补充皮肤水分和营养等方法，减少皱纹的产生和加深。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皮肤紧致与抗皱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焕肤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通过化学或物理的方法去除表面老化角质层，促进细胞更新和代谢，使皮肤焕发新生。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微针疗法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通过微小的针头刺激皮肤表面，打开微小通道，促进营养成分的吸收和渗透，达到改善肤质的效果。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皮肤焕肤与微针疗法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皮肤护理产品与技术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了解肤质是选择护肤品的关键，不同肤质适用的护肤品类型不同。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油性皮肤适合选用控油、收敛毛孔的护肤品；干性皮肤适合选用滋润保湿的护肤品；敏感性皮肤则需选用温和、无刺激的护肤品。此外，根据年龄、季节、地域等因素，也需要调整护肤品的选择。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护肤品的选择与应用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防晒和抗氧化是皮肤护理的重要环节，可以有效防止紫外线伤害和自由基损伤。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防晒是防止紫外线对皮肤造成损伤的关键措施，除了涂抹防晒霜，还可以通过戴帽子、穿长袖衣服等物理方式进行防晒。抗氧化则可以通过摄取富含抗氧化物质的食物，如蓝莓、菠菜等，或者使用含有抗氧化成分的护肤品来抵抗自由基对皮肤的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防晒与抗氧化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https://d.book118.com/235201034040011041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2024-09-01T16:25:16.674</cp:lastPrinted>
  <dcterms:created xsi:type="dcterms:W3CDTF">2024-09-01T08:25:16Z</dcterms:created>
  <dcterms:modified xsi:type="dcterms:W3CDTF">2024-09-01T08:25:18Z</dcterms:modified>
</cp:coreProperties>
</file>