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6B6714-0B26-4988-A246-658B2E6FC3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A4EA6D-B3B7-4E65-B118-97B22ECB8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A4D5C3-AFC3-4643-B8A3-3454B0675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5E5DFD-648A-4314-93D7-5B92ACD4EE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565E78-0B9F-478A-9841-9FB7FD6A99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6992B7-1CCD-43EB-B3F5-2B2382DC11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1E2729-69D5-4628-AF80-61D31CB00C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7141D4-C46B-4F59-A7E1-C267DA1C9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EA2DD8-4D44-4660-BFF7-A919F7EC6E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B8D29-AE4E-4346-9704-0FDA9886A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C18630-D817-4356-9687-0541C14E6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20110231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教育普及法律知识讲座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教育领域的法律知识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日常生活中的应用法律知识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讲座的目的和意义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提高公民法律意识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通过讲座，向公众普及法律知识，增强公民的法律意识和素养，促进社会法治化进程。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预防和减少违法行为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通过教育普及法律知识，可以引导公民自觉遵守法律法规，预防和减少违法犯罪行为的发生。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维护社会稳定和谐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加强法律知识的普及教育，有助于化解社会矛盾，减少纠纷，维护社会稳定和谐。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了解法律知识可以帮助公民在日常生活中更好地维护自身权益，避免受到不法侵害。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保护自身权益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708" r="5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参与社会治理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促进法治国家建设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具备法律知识是公民参与社会治理的重要前提，有助于推动社会公平正义和民主法治建设。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加强法律知识的普及教育，有助于推进法治国家建设，实现国家治理体系和治理能力现代化。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法律知识的重要性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法律基础知识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法律是社会规范和行为准则，具有强制力和约束力，分为成文法和不成文法。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法律是由国家制定或认可，并以国家强制力保证实施的社会规范和行为准则。它规定了人们的行为标准和社会关系，具有普遍性和适用性。根据制定方式和表现形式的不同，法律可以分为成文法和不成文法。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法律体系是由各种法律规范和法律部门组成的有机整体，法律关系是法律在调整社会关系时所形成的一种权利义务关系。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法律体系是由宪法、法律、行政法规、地方性法规、自治条例和单行条例等构成的有机整体，它们相互联系、相互补充，共同维护社会秩序和保障公民权利。法律关系是法律在调整社会关系时所形成的一种权利义务关系，它以权利和义务为内容，反映了当事人之间的法律地位和权利义务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法律体系和法律关系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法律权利和义务</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法律权利是指个人或组织依法享有的某种权益或利益，而法律义务则是个人或组织依法应当承担的某种责任或负担。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法律权利是指个人或组织依法享有的某种权益或利益，包括生命权、健康权、财产权、名誉权等。这些权利受到法律的保障，任何组织和个人不得侵犯。而法律义务则是个人或组织依法应当承担的某种责任或负担，如纳税义务、服兵役义务等。这些义务是公民必须履行的，否则会受到法律的制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教育领域的法律知识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教育法律法规体系由宪法、法律、行政法规、地方性法规和教育规章等构成，是保障教育事业健康发展的重要依据。</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法律法规体系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教育法律法规的制定遵循法治原则、民主原则、科学原则和教育公益性原则。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立法原则</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教育法律法规的制定需经过立项、起草、审查、审议和公布等程序，确保法律法规的合法性和科学性。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立法程序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教育法律法规概述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义务教育质量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国家制定义务教育质量标准，县级以上人民政府教育行政部门负责本行政区域内义务教育的监督管理工作。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义务教育年限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国家实行九年义务教育制度，确保适龄儿童和少年接受义务教育的权利。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义务教育投入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国家实行义务教育经费保障机制，确保义务教育经费的投入和使用。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义务教育法的规定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https://d.book118.com/235201102313011111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2024-09-17T19:06:08.158</cp:lastPrinted>
  <dcterms:created xsi:type="dcterms:W3CDTF">2024-09-17T11:06:08Z</dcterms:created>
  <dcterms:modified xsi:type="dcterms:W3CDTF">2024-09-17T11:06:10Z</dcterms:modified>
</cp:coreProperties>
</file>