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675E9-8B64-4C2E-B93D-3A6A8722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196A1-CE75-4B2C-A185-CA9095B84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7D821-43CE-43DD-B4E1-03B37A020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3CA22-A8CB-488F-AC32-AC0021334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D7402-D565-4ACE-A2AC-E211B581E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FD1C30-0F99-44C1-BDD8-E5BE17FA1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038DD-9E20-4F72-9148-37DE860BC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8B2BB-CDBA-4D0D-A8E8-C60ADC3B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F4F8F-6179-49D0-B748-F923DDA4B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FB25E-CF20-4E28-B22F-7C66BB37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D65A4-2878-4112-9FF1-288BAD824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0211013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临床医学实践中的诊断误区与风险管理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诊断误区概述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风险管理在临床医学实践中的应用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案例分析：成功应对诊断误区的经验分享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92" r="8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减少诊断误区，提高医生对疾病的识别和判断能力。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通过风险管理，预防和减少医疗事故和纠纷的发生。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总结经验教训，推动临床医学的不断进步和发展。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分享具体的诊断误区案例及相应的风险管理措施。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诊断误区的类型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介绍常见的诊断误区及其产生的原因。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风险管理的策略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探讨如何制定和执行有效的风险管理计划。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诊断误区概述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医生在诊断过程中，可能会过度解读患者的症状或检查结果，导致对患者病情的过度判断。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833" r="7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医生在诊断过程中，可能会忽略某些关键信息或症状，导致未能及时识别患者的病情。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医生在诊断过程中，可能会对患者的症状或检查结果做出错误的判断，导致诊断结果与实际病情不符。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常见诊断误区类型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缺乏临床经验的医生可能无法准确识别患者的症状或检查结果，从而导致诊断误区。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医生经验不足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917" r="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医学知识更新不足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医学领域的知识和技术不断更新，医生未能及时跟进最新进展，可能导致诊断误区。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医生与患者之间的沟通不畅，可能导致医生无法全面了解患者的病情和症状，从而导致诊断误区。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误区产生原因分析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81" b="8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对患者安全的影响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延误治疗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诊断误区可能导致患者病情的延误，错过最佳治疗时机，从而影响患者的治疗效果和预后。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不当治疗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基于错误的诊断结果，医生可能会为患者制定不当的治疗方案，不仅无法缓解患者的症状，还可能对患者的身体造成进一步的伤害。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增加患者负担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诊断误区可能导致患者需要接受更多的检查和治疗，增加患者的经济和时间负担。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风险管理在临床医学实践中的应用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通过病历分析、不良事件报告等途径，识别潜在的临床风险。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临床风险识别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利用专业评估工具，对识别出的风险进行量化和定性评估。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根据风险的严重性和发生概率，将风险划分为不同等级，以便制定相应的管理策略。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制定标准化操作流程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建立完善的临床操作规范，确保医护人员按照标准流程进行诊疗活动。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加强医护人员培训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提高医护人员的专业技能和风险防范意识，降低人为因素导致的风险。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强化患者沟通与教育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加强与患者的沟通，确保患者充分理解诊疗方案和风险，提高患者的依从性。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风险预防措施制定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持续改进质量管理体系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不断完善临床质量管理体系，提高医疗服务质量和安全水平。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鼓励医护人员参与风险管理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激发医护人员参与风险管理的积极性，共同营造安全、高效的医疗环境。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建立风险监控机制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通过定期的风险评估和不良事件报告分析，及时发现和处理潜在风险。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https://d.book118.com/235202110131011040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2024-08-31T11:32:51.443</cp:lastPrinted>
  <dcterms:created xsi:type="dcterms:W3CDTF">2024-08-31T03:32:51Z</dcterms:created>
  <dcterms:modified xsi:type="dcterms:W3CDTF">2024-08-31T03:32:53Z</dcterms:modified>
</cp:coreProperties>
</file>