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E86A21-50F1-4977-8B0C-780A71848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B4CA4-74A8-4FA4-AC32-BB1453F29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02345E-BF1B-42DF-B42A-56AE6B557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A5712E-651F-410B-A44F-7D1109D7CC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A84EA2-C2FD-4C3B-98DD-11325EA916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E34914-1C9C-46DC-8060-7FE3A3C005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56F663-DA01-4F1B-B994-58FE0850B1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889355-7DDF-4EEE-8A3D-8C29F2B9D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123B57-091D-4B65-9132-7957CD85DD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B493D-DA1E-4282-B916-FD011DA69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91B69-0954-40D3-9D1F-B9B7A4211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20412123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会计核算组织程序课件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会计核算组织程序概述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会计核算组织程序的核心要素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会计核算组织程序流程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会计核算组织程序的应用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会计核算组织程序的挑战与解决方案</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会计核算组织程序案例研究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会计核算组织程序概述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会计核算组织程序是指企业按照一定的顺序、步骤、方法，对企业经济业务进行连续、系统、完整的记录和计算，并定期编制会计报表的程序。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系统性、完整性、连续性和规范性。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提高会计信息质量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规范化的会计核算组织程序能够确保会计信息的质量，提供准确的财务数据，为企业决策提供有力支持。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保障资产安全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通过有效的会计核算组织程序，可以及时发现和纠正企业资产管理中存在的问题，保障企业资产的安全和完整。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提高工作效率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科学的会计核算组织程序能够简化会计工作流程，提高工作效率，降低成本。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会计核算组织程序的重要性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会计核算组织程序的历史与发展</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现代的会计核算组织程序已经发展成为高度信息化的系统，能够实现数据的实时处理和共享，为企业提供更加全面、准确的会计信息。</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信息化阶段</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早期的会计核算组织程序主要依靠手工记账，工作效率低下，容易出错。</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手工记账阶段</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随着计算机技术的发展，会计核算组织程序逐渐实现电算化，提高了工作效率和准确性。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电算化阶段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会计核算组织程序的核心要素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会计科目与账户设置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会计科目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会计科目是按照经济业务的内容和经济管理的要求，对会计要素的具体内容进行分类核算的科目，称为会计科目。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账户设置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账户是根据会计科目开设的，具有一定结构，用来系统、连续地记载各项经济业务的一种手段。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会计凭证是记录经济业务、明确经济责任、按一定格式编制的据以登记会计账簿的书面证明。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会计凭证</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账簿是由具有一定格式、相互联系的账页所组成，用来序时、分类地全面记录一个企业、单位经济业务事项的会计簿籍。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账簿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会计凭证与账簿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资产负债表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资产负债表是反映企业在某一特定日期财务状况的报表。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利润表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利润表是反映企业在一定会计期间的经营成果的财务报表。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现金流量表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现金流量表是反映企业一定会计期间现金和现金等价物流入和流出的财务报表。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会计报表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会计循环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会计循环是指按照一定的步骤和方法，连续不断地进行会计处理，直至得出完整的财务报表的过程。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会计循环包括确认、计量、记录和报告等步骤，这些步骤相互联系、相互制约，形成一个完整的循环。</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会计核算组织程序流程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会计确认是会计核算的首要环节，是对经济业务活动是否应作为会计事项加以处理和列入会计信息系统的筛选过程。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会计确认是指通过一定的标准或方法来确定所发生的经济业务活动是否应该被纳入会计信息系统进行价值计量、记录以及在财务报表中予以列报的过程。这一过程涉及到对经济业务活动是否符合会计要素的定义和特征的判断，以及是否具有可靠计量属性的评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会计确认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会计计量</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会计计量是在确认的基础上，对已确认的经济业务活动进行量化的过程，包括计量单位和计量属性的选择。</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会计计量是在会计确认的基础上，对已确定为会计要素的经济业务活动进行量化的过程。这一过程涉及到计量单位（如货币、实物等）和计量属性（如历史成本、重置成本、可变现净值等）的选择和应用。会计计量是会计信息质量特征中可靠性和相关性的重要保障，对于财务报表的编制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https://d.book118.com/235204121230011044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2024-09-07T03:42:36.916</cp:lastPrinted>
  <dcterms:created xsi:type="dcterms:W3CDTF">2024-09-06T19:42:36Z</dcterms:created>
  <dcterms:modified xsi:type="dcterms:W3CDTF">2024-09-06T19:42:38Z</dcterms:modified>
</cp:coreProperties>
</file>