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1492D-26C8-4D07-8E3B-0CCEF1C3C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41CC9-85E7-421B-A00C-C670F776B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6D440-059A-4D33-8E03-22710355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56D30-2BEE-4CD8-A082-C20A0A2DC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75362-0DC7-43D8-80FD-0A20568B7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A1373-F5F6-480F-A140-A025742D5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6E762-2A1E-4744-93FB-85994B8B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EE078-895A-4093-94ED-899D01C9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07AE0-77E3-4ED3-B14B-DBEB46DE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67268-8BB9-45E2-9679-A0BE5156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3289D-5125-467D-B389-DF8CBCAF9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00231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养老创业可行性分析方案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可行性评估与结论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随着社会经济的发展和人口结构的变化，老年人口比例逐年上升，养老市场需求不断增长。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养老模式多样化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养老服务专业化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从家庭养老到社区养老、机构养老等多种模式并存，满足不同老年人群体的需求。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养老服务向专业化、精细化方向发展，对从业人员素质和服务质量的要求越来越高。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养老行业现状与趋势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老年人需要日常饮食、起居等方面的照料服务。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基本生活照料需求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老年人易患多种疾病，需要专业的医疗护理和康复服务。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老年人需要关注其心理健康，提供心理疏导、陪伴等服务。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精神慰藉需求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养老政策环境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政府出台了一系列支持养老服务业发展的政策，为养老创业提供了政策保障。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各地根据实际情况，制定了一系列具有地方特色的养老政策，鼓励社会力量参与养老服务。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政府制定了一系列行业标准和规范，提高了养老服务行业的整体水平。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中高龄老人、失能失智老人、有特殊医疗需求的老人等。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提供生活照料、康复护理、心理咨询、文化娱乐等服务。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城市中心、郊区、社区等不同区域，满足不同层次和需求的老人。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竞争对手优劣势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分析各自的服务内容、价格、品牌知名度、口碑等方面的优缺点。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其他养老服务机构、医疗机构、家政服务公司等。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制定差异化竞争策略，突出自身优势，提高市场占有率。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增长机会分析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分析市场增长机会和潜在的商业机会，为创业提供决策依据。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根据人口老龄化趋势、家庭结构变化等因素，预测市场需求的变化趋势。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市场容量估算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估算现有市场上的养老服务机构数量、规模和服务覆盖范围，预测未来市场容量。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产品与服务规划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中高端老年人群，需要提供高品质的养老服务。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产品与服务类型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包括养老社区、养老公寓、养老护理、康复医疗等多元化服务。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竞争定位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提供差异化、个性化、专业化的养老服务，打造品牌特色，提高市场竞争力。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90" r="2229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服务内容与特色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根据老年人的需求和偏好，提供定制化的服务内容和活动安排。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关注老年人的情感需求，提供亲情关怀、心理疏导等服务，让老年人感受到家的温暖。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建立专业的服务团队，包括医护人员、心理咨询师、营养师等专业人士，提供全方位的养老服务。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利用互联网、物联网等技术手段，提供智能化养老服务，如远程医疗、健康监测等。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探索新的服务模式，如联合养老、互助养老等，以满足不同老年人群体的需求。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引入先进的技术手段，提高服务效率和质量，如智能化护理设备、远程医疗技术等。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优化组织结构和管理模式，建立高效的服务团队和运营体系，提高企业核心竞争力。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商业模式与盈利模式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https://d.book118.com/235210023122011104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2024-09-14T02:20:56.477</cp:lastPrinted>
  <dcterms:created xsi:type="dcterms:W3CDTF">2024-09-13T18:20:56Z</dcterms:created>
  <dcterms:modified xsi:type="dcterms:W3CDTF">2024-09-13T18:20:58Z</dcterms:modified>
</cp:coreProperties>
</file>