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46675-26B8-4238-8ACC-813FF996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963B1-7259-496C-9B51-B48B309E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0044-82E9-4C2C-B47A-53A4913A7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B084C-DC5F-45AA-B0A8-696EF5755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A909C-7F5C-4077-A866-C5702E57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94AEC-3325-460F-9EE6-305C6E82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766C0-0C81-4CD1-8ADA-99019046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41F17-2FEB-4F07-BB37-983521CE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81478-164B-4E37-BFC2-289762B4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24E8C-100E-4B8E-B178-AB64C56C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430AB-C9B3-4445-A19C-5A3206E8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0223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心理健康的特征动态性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心理健康的特征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心理健康的动态性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心理健康是指个体在心理、情感和社交方面的良好状态，包括自我认知、情绪调节、适应能力、人际关系等方面。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心理健康不仅指没有心理疾病，更强调个体在心理层面的积极发展和完善。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心理健康对个体成长和发展至关重要，良好的心理状态有助于提高个体的工作效率、学习效果和创造力。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心理健康有助于建立良好的人际关系，增强个体的社会适应能力和幸福感。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心理健康对于预防心理疾病和促进个体身心健康具有重要意义。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心理健康的人能够在日常生活中保持相对稳定的心理状态，面对压力和挑战时能够保持冷静和理智。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心理健康的人能够适应环境变化和挑战，灵活地调整自己的心理状态，不断学习和成长。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平衡性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在稳定性和动态性之间取得平衡，既能够保持内心的平静，又能够灵活应对外部变化。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稳定性与动态性的平衡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能够积极应对和适应各种压力和逆境，不轻易崩溃或失控。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能够及时调整自己的情绪和心态，保持乐观和积极的态度。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能够适应不同环境和文化背景，与他人和谐相处。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自我调适能力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能够控制自己的情绪和行为，避免过度的情绪波动和冲动行为。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能够自我激励和驱动，保持积极向上的心态和行动力。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了解自己的情绪、需求和价值观，对自己的内心状态有清晰的认识。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具备良好的沟通能力和表达能力，能够与他人建立良好的沟通和互动关系。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能够理解他人的感受和需求，关心他人并表现出同理心。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能够与他人建立和谐的人际关系，避免冲突和矛盾，维护良好的人际关系。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心理健康的动态性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https://d.book118.com/235210223002011121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2024-09-23T18:13:25.299</cp:lastPrinted>
  <dcterms:created xsi:type="dcterms:W3CDTF">2024-09-23T10:13:25Z</dcterms:created>
  <dcterms:modified xsi:type="dcterms:W3CDTF">2024-09-23T10:13:27Z</dcterms:modified>
</cp:coreProperties>
</file>