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DF434-964B-4A1F-82FD-37FCC441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177A6-8BD7-4443-89CB-990A8E28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22D57-2576-4E3F-B1BD-553F6100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0E287-295F-4DB8-BFB0-9374016F4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B0967-3A49-49B3-800F-B169070E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BD0D3-2C02-4792-B8AB-9AD5B017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1DEFE-CC4C-4919-B0D6-A61D2744A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DE4CE-CED1-4F2A-8EBC-805A61E06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2EBF8-AE98-4782-BA53-C84739AFE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7A701-5806-4492-AA39-A2BFA4741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CA95F-3363-44E3-A8E9-FFE0348A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0342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机关办公楼管理制度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办公楼管理制度总则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办公楼日常管理规定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办公楼设施管理规定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办公楼人员管理规定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办公楼资料管理规定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办公楼应急管理规定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提高机关工作效率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通过规范办公楼的管理，可以提高机关工作效率，减少不必要的时间和精力浪费。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维护机关形象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一个整洁、有序的办公环境有助于维护机关形象，展现出机关的良好形象和作风。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确保机关办公楼的正常运转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制定管理制度是为了确保机关办公楼的正常运转，为机关工作人员提供良好的工作环境。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促进机关内部协调发展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管理制度的制定和实施有助于促进机关内部的协调发展，提高整体工作效率和水平。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有助于提高机关管理水平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管理制度的制定和实施有助于提高机关的管理水平，使各项工作更加规范、有序。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保障机关工作人员权益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管理制度的制定和实施有助于保障机关工作人员的权益，确保他们的工作环境和工作条件。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办公楼管理制度总则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99" r="32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644" r="356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办公楼是指机关、团体、企业、事业单位的办公用房，是进行行政管理、业务活动和员工工作的场所。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根据用途和规模，办公楼可分为行政办公楼、商业办公楼、专业办公楼等。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办公楼的种类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办公楼的定义和范围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管理制度的原则和目标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科学性、规范性、安全性、效益性。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保障机关正常运转，提高工作效率，确保员工安全和健康，节约资源，美化环境。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https://d.book118.com/235210342244011123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2024-09-27T16:06:23.069</cp:lastPrinted>
  <dcterms:created xsi:type="dcterms:W3CDTF">2024-09-27T08:06:23Z</dcterms:created>
  <dcterms:modified xsi:type="dcterms:W3CDTF">2024-09-27T08:06:25Z</dcterms:modified>
</cp:coreProperties>
</file>