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3D77BD-C440-44C9-B802-63CCF37AA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31493C-D885-4AE3-9DAA-4453ED7C3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E44543-2091-4886-8D61-93E3A0B43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54813D-5A3B-41D1-AB00-1FE17B6B6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8CE0FC-0DF9-4AF0-A2F0-E1DE2FC57F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4041AE-5243-4386-8BDA-7E052731AE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A591E7-9935-49A9-9183-106DDE43A5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590531-543F-48CE-800F-A3272518D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A8355E-FB7F-45EB-95C5-5BB9A36A45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F4BDBD-7596-4A88-9677-18E351672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020D74-33D6-43EB-B1B6-07B892B202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21102422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在线学习中的项目管理与协调</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汇报人：PPT可修改</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在线学习项目概述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项目管理策略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协调在线学习项目的各个方面</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在线学习项目中的沟通与协作</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评估与改进在线学习项目的管理与协调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在线学习已成为现代教育的重要组成部分，具有高度的灵活性和便捷性。</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随着在线学习资源的日益丰富，如何有效地管理和协调这些资源变得至关重要。</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项目管理与协调在在线学习中的应用有助于提高学习效率和学习成果质量。</a:t>
            </a:r>
          </a:p>
        </p:txBody>
      </p:sp>
      <p:pic>
        <p:nvPicPr>
          <p:cNvPr id="5" name="Picture 5"/>
          <p:cNvPicPr>
            <a:picLocks noChangeAspect="1"/>
          </p:cNvPicPr>
          <p:nvPr/>
        </p:nvPicPr>
        <p:blipFill>
          <a:blip r:embed="rId2"/>
          <a:srcRect l="1074" r="1074"/>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3841" r="384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确保学习资源的有效利用</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加强团队协作</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提高学习效率</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提升学习成果质量</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项目管理与协调在在线学习中的重要性</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通过项目管理与协调，可以合理分配学习资源，避免浪费和重复。</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项目管理的方法可以帮助学习者制定明确的学习计划和目标，从而提高学习效率。</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在线学习中，项目管理与协调有助于促进团队成员之间的沟通与协作，提高团队整体绩效。</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通过项目管理与协调，可以确保学习过程中的各个环节得到有效监控和评估，从而提高学习成果的质量。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在线学习项目概述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0" r="22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确保在线学习资源的有效性和高效性。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项目目标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提升学习者的在线学习体验。</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3071" r="23071"/>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促进学习者的参与和互动。</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项目范围</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涵盖在线学习平台的开发、设计和实施。</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包括课程内容的创建、更新和优化。</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涉及学习者支持服务和技术支持。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496" r="27496"/>
          <a:stretch>
            <a:fillRect/>
          </a:stretch>
        </p:blipFill>
        <p:spPr>
          <a:xfrm>
            <a:off x="161995" y="1165346"/>
            <a:ext cx="4300143"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项目经理</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负责项目的整体规划和协调。</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监控项目进度和质量。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项目团队成员与角色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项目团队成员与角色</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提供在线学习平台的技术支持。</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确保平台的功能和性能满足项目需求。</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教育技术专家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课程设计师</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负责在线课程的设计和开发。</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确保课程内容与学习者的需求相匹配。</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项目团队成员与角色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教师/讲师</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参与课程内容的创建和更新。</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提供在线教学的专业知识和经验。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项目团队成员与角色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明确项目的开始和结束日期。</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项目里程碑</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对每个里程碑进行监控和评估，确保项目按计划进行。</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项目时间表</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制定详细的项目进度计划，包括各个阶段的起止时间。</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设定关键的项目阶段和成果，如平台开发完成、课程上线等。</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项目时间表与里程碑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项目管理策略</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https://d.book118.com/235211024221011110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2024-09-15T23:51:42.696</cp:lastPrinted>
  <dcterms:created xsi:type="dcterms:W3CDTF">2024-09-15T15:51:42Z</dcterms:created>
  <dcterms:modified xsi:type="dcterms:W3CDTF">2024-09-15T15:51:44Z</dcterms:modified>
</cp:coreProperties>
</file>