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AD30C-0062-45C9-97B4-31345301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43D2A-3F29-45C0-8E98-31ADF04FE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E68C3-F56F-4918-86CD-CAED68FE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EC4B6-7378-4172-A89B-61326D38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11229-BFB2-4C40-94AC-8A03B536E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94A68-91CD-4A0B-90BF-44EC283EE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BE84EC-66F7-44ED-801F-D070B041A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26025-965C-42F2-8CB3-463545752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29BC5-3819-437B-B605-CC679B48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B33FA-680E-4B82-9690-A4A597564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DFB35-A193-4A45-A7FE-2D6B6C19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21113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景观功能分区护理教程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景观功能分区的规划设计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景观功能分区的护理与管理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景观功能分区护理的实践案例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景观功能分区是根据景观空间结构和功能特点，将景观划分为若干个具有相对独立性和特色的区域，以便进行有针对性的规划、设计、保护和管理。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景观功能分区具有明确的空间界限，各区域在景观结构、生态功能、文化特色等方面具有显著差异，同时各区域之间也存在相互影响和联系。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景观功能分区应遵循整体性、差异性、生态性、文化性和可持续性等原则，确保各区域在功能上相互补充、协调发展。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分区原则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根据景观的地貌、植被、水文、土壤等自然条件，结合社会经济条件、人类活动需求等因素进行分区，同时考虑景观规划的目标和任务，确定各区域的功能定位和特点。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分区依据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景观功能分区是实现景观规划目标的重要手段，有利于提高景观规划的科学性和可操作性，有利于保护和改善生态环境，促进景观的可持续发展。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景观功能分区，可以明确各区域的发展方向和重点，有利于资源的合理配置和利用，有利于引导和规范人类活动，实现景观的可持续发展。同时，景观功能分区也有利于提高景观规划的公众参与度和透明度，增强规划的社会认同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景观功能分区的类型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保护自然生态，维护生物多样性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区是景观中用于保护自然生态和野生动植物栖息地的区域。其目的是维护生物多样性，保护自然景观的原生状态，防止生态环境恶化。生态保护区通常禁止或限制人类的进入和活动，以减少对生态环境的干扰和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提供休闲娱乐，满足人们户外活动需求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活动区是景观中为人们提供休闲娱乐和户外活动的区域。该区域的设计注重满足不同年龄段和兴趣爱好的人群需求，提供多样化的休闲活动设施和空间，如运动场地、儿童游乐设施、野餐区等。休闲活动区有助于提高人们的身心健康，增强社区凝聚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休闲活动区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观赏区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展示景观特色，提供视觉享受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赏区是景观中用于展示自然风光、人造景观和文化遗产的区域。该区域的设计注重美学原则，通过精心布置和设计，创造出具有吸引力和美感的景观效果，为人们提供视觉享受和文化熏陶。观赏区通常设置观景点、解说牌和休憩设施，以便人们更好地欣赏景观特色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提供必要设施和服务，保障游客需求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是景观中为游客提供必要设施和服务的区域。该区域的设计注重实用性和便利性，提供如游客中心、餐厅、洗手间、停车场等设施，以满足游客的基本需求。服务区的设置旨在提升游客的游览体验，提高景观的吸引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景观功能分区的规划设计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https://d.book118.com/235211131340011043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2024-09-06T00:34:09.879</cp:lastPrinted>
  <dcterms:created xsi:type="dcterms:W3CDTF">2024-09-05T16:34:09Z</dcterms:created>
  <dcterms:modified xsi:type="dcterms:W3CDTF">2024-09-05T16:34:11Z</dcterms:modified>
</cp:coreProperties>
</file>