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2D5893-BE9A-41BF-A1B2-2482056D8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61F73-5EA8-4364-ABD7-E9ED781AD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6961B-7011-4C88-B380-E16323F4F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E9F538-CD2E-47E3-B0EE-FEBC8EDAB4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D367E1-074A-4E51-A41D-FB4C439BE0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046BDC-7C42-4B46-AAA2-3D75E11FB6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89295C-B211-4DCB-A0AB-AA795B892F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896DAF-AA43-4854-B03D-0F9E6FA19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7AB39B-8969-442C-92D5-F93BDE586C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B622F-2238-43EA-AFBB-2A6BA2AF0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8C625-69DF-4A17-BF8A-3E65AB698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212000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概率论与数理统计泊松分布</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泊松分布基本概念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泊松分布参数估计方法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泊松分布检验与拟合优度评价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泊松回归模型建立与分析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案例分析：基于泊松分布的预测和决策问题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泊松分布基本概念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泊松分布是一种离散型概率分布，描述单位时间内随机事件发生的次数，通常用于建模等待时间、计数过程等。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泊松分布具有无记忆性、平稳性和独立增量性等重要性质。其中无记忆性指的是，在已知一段时间内没有事件发生的情况下，未来一段时间内事件发生的概率与过去的信息无关。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性质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泊松过程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泊松过程是一种随机过程，用于描述单位时间内随机事件发生的次数。它满足两个基本假设：事件的发生是独立的，且在任何两个不相交的时间区间内事件发生的次数是独立的。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泊松分布与泊松过程关系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泊松分布是泊松过程的一个重要组成部分。在泊松过程中，单位时间内事件发生的次数服从泊松分布。因此，泊松分布可以用于描述泊松过程的统计特性。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泊松过程与泊松分布关系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实际应用场景举例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电话交换机设计：在电话通信网络中，电话交换机需要处理大量的呼叫请求。这些请求通常可以看作是随机事件，服从泊松分布。因此，可以利用泊松分布来评估交换机的性能和设计合理的呼叫处理策略。</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排队论：排队论是研究服务系统中顾客等待时间和服务时间的理论。在排队论中，顾客的到达通常被看作是服从泊松分布的随机事件。因此，可以利用泊松分布来描述顾客的到达规律，进而分析排队系统的性能。</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可靠性工程：在可靠性工程中，设备的故障往往被看作是随机事件。这些故障通常服从泊松分布，因此可以利用泊松分布来评估设备的可靠性，并制定相应的维修策略。</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保险精算：在保险精算中，保险事件的发生可以被看作是服从泊松分布的随机事件。因此，可以利用泊松分布来评估保险产品的风险，并制定相应的保费策略。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泊松分布参数估计方法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矩法估计是一种基于样本矩与总体矩相等的原理进行参数估计的方法。对于泊松分布，其总体均值和方差都等于参数λ，因此可以通过样本均值来估计λ。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步骤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计算样本均值，将其作为λ的估计值。</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矩法估计具有简单、直观的优点，但在样本量较小或分布偏离泊松分布时，估计精度可能降低。</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矩法估计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原理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最大似然估计法是一种基于最大化样本数据出现概率的原则进行参数估计的方法。对于泊松分布，其概率质量函数为P(X=k)=λ^k/k! * e^(-λ)，其中k为样本数据，λ为待估参数。通过最大化似然函数L(λ)=∏P(X=k)，可以得到λ的估计值。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步骤</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构造似然函数L(λ)，对其求导并令导数为0，解得λ的估计值。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最大似然估计法具有理论上的优良性质，如一致性、无偏性和有效性等。在样本量较大时，估计精度较高。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最大似然估计法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贝叶斯估计法</a:t>
              </a:r>
            </a:p>
          </p:txBody>
        </p:sp>
      </p:grpSp>
      <p:sp>
        <p:nvSpPr>
          <p:cNvPr id="27" name="TextBox 27"/>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原理</a:t>
            </a:r>
          </a:p>
        </p:txBody>
      </p:sp>
      <p:sp>
        <p:nvSpPr>
          <p:cNvPr id="28" name="TextBox 28"/>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贝叶斯估计法是一种基于贝叶斯定理和先验信息进行参数估计的方法。对于泊松分布，可以假设参数λ服从某一先验分布，如共轭先验分布Gamma分布。通过观测到的样本数据，可以更新先验分布为后验分布，并基于后验分布进行参数估计。</a:t>
            </a:r>
          </a:p>
        </p:txBody>
      </p:sp>
      <p:sp>
        <p:nvSpPr>
          <p:cNvPr id="29" name="TextBox 29"/>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步骤</a:t>
            </a:r>
          </a:p>
        </p:txBody>
      </p:sp>
      <p:sp>
        <p:nvSpPr>
          <p:cNvPr id="30" name="TextBox 30"/>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确定先验分布和似然函数，计算后验分布，根据后验分布进行参数估计。</a:t>
            </a:r>
          </a:p>
        </p:txBody>
      </p:sp>
      <p:sp>
        <p:nvSpPr>
          <p:cNvPr id="31" name="TextBox 31"/>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32" name="TextBox 32"/>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贝叶斯估计法能够充分利用先验信息，对于小样本数据或先验信息较强的情况下具有较好的估计效果。同时，贝叶斯方法能够提供参数的不确定性度量，如置信区间等。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泊松分布检验与拟合优度评价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卡方检验原理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卡方检验是一种基于理论频数与实际频数之间差异的显著性检验方法。在泊松分布检验中，通过比较观测频数与理论泊松分布频数的差异，构造卡方统计量进行检验。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卡方检验应用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卡方检验可用于验证样本数据是否符合泊松分布，以及比较不同样本或不同条件下的泊松分布参数是否存在显著差异。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卡方检验原理及应用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K-S检验原理及应用</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K-S检验（Kolmogorov-Smirnov检验）是一种基于经验分布函数与理论分布函数之间差异的非参数检验方法。在泊松分布检验中，通过比较样本数据的经验分布函数与理论泊松分布函数的差异，构造K-S统计量进行检验。</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K-S检验原理</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K-S检验可用于验证样本数据是否符合泊松分布，尤其适用于连续型随机变量的分布情况。此外，K-S检验还可用于比较不同样本或不同条件下的泊松分布参数是否存在显著差异。</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K-S检验应用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https://d.book118.com/235212000011011101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2024-09-09T06:09:06.801</cp:lastPrinted>
  <dcterms:created xsi:type="dcterms:W3CDTF">2024-09-08T22:09:06Z</dcterms:created>
  <dcterms:modified xsi:type="dcterms:W3CDTF">2024-09-08T22:09:08Z</dcterms:modified>
</cp:coreProperties>
</file>