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871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854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62C02-CC68-46C0-A7AB-83F55B968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0E59A-E461-4C64-A564-200BCF3E8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67F41-AC80-4BC5-BCC0-F261EA712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868D5E-719B-4CB6-959A-7E1BA4969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E03799-A3B4-4736-BA71-735BA9CC0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2C972A-E936-4943-A249-CB8CCEF5A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766B0B-E187-4AFB-BB9A-8E073B413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F825E8-F5A1-4F07-A6E1-8869DEE65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33CDEB-AD32-471A-BA1D-35A7CA4D7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84DB9-9E2E-456A-AF8C-AB3C26EEC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3F763-BADD-4A95-B580-D2DD1B2E0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8703" r:id="rId2"/>
    <p:sldLayoutId id="2147508704" r:id="rId3"/>
    <p:sldLayoutId id="2147508705" r:id="rId4"/>
    <p:sldLayoutId id="2147508706" r:id="rId5"/>
    <p:sldLayoutId id="2147508707" r:id="rId6"/>
    <p:sldLayoutId id="2147508708" r:id="rId7"/>
    <p:sldLayoutId id="2147508709" r:id="rId8"/>
    <p:sldLayoutId id="2147508710" r:id="rId9"/>
    <p:sldLayoutId id="2147508711" r:id="rId10"/>
    <p:sldLayoutId id="214750871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4.xml" /><Relationship Id="rId3" Type="http://schemas.openxmlformats.org/officeDocument/2006/relationships/tags" Target="../tags/tag725.xml" /><Relationship Id="rId4" Type="http://schemas.openxmlformats.org/officeDocument/2006/relationships/tags" Target="../tags/tag7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7.xml" /><Relationship Id="rId3" Type="http://schemas.openxmlformats.org/officeDocument/2006/relationships/tags" Target="../tags/tag728.xml" /><Relationship Id="rId4" Type="http://schemas.openxmlformats.org/officeDocument/2006/relationships/tags" Target="../tags/tag72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8.xml" /><Relationship Id="rId11" Type="http://schemas.openxmlformats.org/officeDocument/2006/relationships/tags" Target="../tags/tag739.xml" /><Relationship Id="rId12" Type="http://schemas.openxmlformats.org/officeDocument/2006/relationships/tags" Target="../tags/tag740.xml" /><Relationship Id="rId13" Type="http://schemas.openxmlformats.org/officeDocument/2006/relationships/tags" Target="../tags/tag741.xml" /><Relationship Id="rId14" Type="http://schemas.openxmlformats.org/officeDocument/2006/relationships/tags" Target="../tags/tag742.xml" /><Relationship Id="rId15" Type="http://schemas.openxmlformats.org/officeDocument/2006/relationships/tags" Target="../tags/tag743.xml" /><Relationship Id="rId16" Type="http://schemas.openxmlformats.org/officeDocument/2006/relationships/tags" Target="../tags/tag744.xml" /><Relationship Id="rId17" Type="http://schemas.openxmlformats.org/officeDocument/2006/relationships/tags" Target="../tags/tag745.xml" /><Relationship Id="rId18" Type="http://schemas.openxmlformats.org/officeDocument/2006/relationships/tags" Target="../tags/tag746.xml" /><Relationship Id="rId19" Type="http://schemas.openxmlformats.org/officeDocument/2006/relationships/tags" Target="../tags/tag747.xml" /><Relationship Id="rId2" Type="http://schemas.openxmlformats.org/officeDocument/2006/relationships/tags" Target="../tags/tag730.xml" /><Relationship Id="rId20" Type="http://schemas.openxmlformats.org/officeDocument/2006/relationships/tags" Target="../tags/tag748.xml" /><Relationship Id="rId21" Type="http://schemas.openxmlformats.org/officeDocument/2006/relationships/tags" Target="../tags/tag749.xml" /><Relationship Id="rId22" Type="http://schemas.openxmlformats.org/officeDocument/2006/relationships/tags" Target="../tags/tag750.xml" /><Relationship Id="rId23" Type="http://schemas.openxmlformats.org/officeDocument/2006/relationships/tags" Target="../tags/tag751.xml" /><Relationship Id="rId24" Type="http://schemas.openxmlformats.org/officeDocument/2006/relationships/tags" Target="../tags/tag752.xml" /><Relationship Id="rId25" Type="http://schemas.openxmlformats.org/officeDocument/2006/relationships/tags" Target="../tags/tag753.xml" /><Relationship Id="rId26" Type="http://schemas.openxmlformats.org/officeDocument/2006/relationships/tags" Target="../tags/tag754.xml" /><Relationship Id="rId27" Type="http://schemas.openxmlformats.org/officeDocument/2006/relationships/tags" Target="../tags/tag755.xml" /><Relationship Id="rId28" Type="http://schemas.openxmlformats.org/officeDocument/2006/relationships/tags" Target="../tags/tag756.xml" /><Relationship Id="rId29" Type="http://schemas.openxmlformats.org/officeDocument/2006/relationships/tags" Target="../tags/tag757.xml" /><Relationship Id="rId3" Type="http://schemas.openxmlformats.org/officeDocument/2006/relationships/tags" Target="../tags/tag731.xml" /><Relationship Id="rId30" Type="http://schemas.openxmlformats.org/officeDocument/2006/relationships/tags" Target="../tags/tag758.xml" /><Relationship Id="rId4" Type="http://schemas.openxmlformats.org/officeDocument/2006/relationships/tags" Target="../tags/tag732.xml" /><Relationship Id="rId5" Type="http://schemas.openxmlformats.org/officeDocument/2006/relationships/tags" Target="../tags/tag733.xml" /><Relationship Id="rId6" Type="http://schemas.openxmlformats.org/officeDocument/2006/relationships/tags" Target="../tags/tag734.xml" /><Relationship Id="rId7" Type="http://schemas.openxmlformats.org/officeDocument/2006/relationships/tags" Target="../tags/tag735.xml" /><Relationship Id="rId8" Type="http://schemas.openxmlformats.org/officeDocument/2006/relationships/tags" Target="../tags/tag736.xml" /><Relationship Id="rId9" Type="http://schemas.openxmlformats.org/officeDocument/2006/relationships/tags" Target="../tags/tag7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59.xml" /><Relationship Id="rId3" Type="http://schemas.openxmlformats.org/officeDocument/2006/relationships/tags" Target="../tags/tag760.xml" /><Relationship Id="rId4" Type="http://schemas.openxmlformats.org/officeDocument/2006/relationships/tags" Target="../tags/tag761.xml" /><Relationship Id="rId5" Type="http://schemas.openxmlformats.org/officeDocument/2006/relationships/tags" Target="../tags/tag762.xml" /><Relationship Id="rId6" Type="http://schemas.openxmlformats.org/officeDocument/2006/relationships/tags" Target="../tags/tag763.xml" /><Relationship Id="rId7" Type="http://schemas.openxmlformats.org/officeDocument/2006/relationships/tags" Target="../tags/tag764.xml" /><Relationship Id="rId8" Type="http://schemas.openxmlformats.org/officeDocument/2006/relationships/tags" Target="../tags/tag765.xml" /><Relationship Id="rId9" Type="http://schemas.openxmlformats.org/officeDocument/2006/relationships/tags" Target="../tags/tag76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5.xml" /><Relationship Id="rId11" Type="http://schemas.openxmlformats.org/officeDocument/2006/relationships/tags" Target="../tags/tag776.xml" /><Relationship Id="rId12" Type="http://schemas.openxmlformats.org/officeDocument/2006/relationships/tags" Target="../tags/tag777.xml" /><Relationship Id="rId13" Type="http://schemas.openxmlformats.org/officeDocument/2006/relationships/tags" Target="../tags/tag778.xml" /><Relationship Id="rId14" Type="http://schemas.openxmlformats.org/officeDocument/2006/relationships/tags" Target="../tags/tag779.xml" /><Relationship Id="rId15" Type="http://schemas.openxmlformats.org/officeDocument/2006/relationships/tags" Target="../tags/tag780.xml" /><Relationship Id="rId16" Type="http://schemas.openxmlformats.org/officeDocument/2006/relationships/tags" Target="../tags/tag781.xml" /><Relationship Id="rId17" Type="http://schemas.openxmlformats.org/officeDocument/2006/relationships/tags" Target="../tags/tag782.xml" /><Relationship Id="rId18" Type="http://schemas.openxmlformats.org/officeDocument/2006/relationships/tags" Target="../tags/tag783.xml" /><Relationship Id="rId19" Type="http://schemas.openxmlformats.org/officeDocument/2006/relationships/tags" Target="../tags/tag784.xml" /><Relationship Id="rId2" Type="http://schemas.openxmlformats.org/officeDocument/2006/relationships/tags" Target="../tags/tag767.xml" /><Relationship Id="rId20" Type="http://schemas.openxmlformats.org/officeDocument/2006/relationships/tags" Target="../tags/tag785.xml" /><Relationship Id="rId21" Type="http://schemas.openxmlformats.org/officeDocument/2006/relationships/tags" Target="../tags/tag786.xml" /><Relationship Id="rId22" Type="http://schemas.openxmlformats.org/officeDocument/2006/relationships/tags" Target="../tags/tag787.xml" /><Relationship Id="rId23" Type="http://schemas.openxmlformats.org/officeDocument/2006/relationships/tags" Target="../tags/tag788.xml" /><Relationship Id="rId24" Type="http://schemas.openxmlformats.org/officeDocument/2006/relationships/tags" Target="../tags/tag789.xml" /><Relationship Id="rId25" Type="http://schemas.openxmlformats.org/officeDocument/2006/relationships/tags" Target="../tags/tag790.xml" /><Relationship Id="rId26" Type="http://schemas.openxmlformats.org/officeDocument/2006/relationships/tags" Target="../tags/tag791.xml" /><Relationship Id="rId27" Type="http://schemas.openxmlformats.org/officeDocument/2006/relationships/tags" Target="../tags/tag792.xml" /><Relationship Id="rId28" Type="http://schemas.openxmlformats.org/officeDocument/2006/relationships/tags" Target="../tags/tag793.xml" /><Relationship Id="rId29" Type="http://schemas.openxmlformats.org/officeDocument/2006/relationships/tags" Target="../tags/tag794.xml" /><Relationship Id="rId3" Type="http://schemas.openxmlformats.org/officeDocument/2006/relationships/tags" Target="../tags/tag768.xml" /><Relationship Id="rId30" Type="http://schemas.openxmlformats.org/officeDocument/2006/relationships/tags" Target="../tags/tag795.xml" /><Relationship Id="rId4" Type="http://schemas.openxmlformats.org/officeDocument/2006/relationships/tags" Target="../tags/tag769.xml" /><Relationship Id="rId5" Type="http://schemas.openxmlformats.org/officeDocument/2006/relationships/tags" Target="../tags/tag770.xml" /><Relationship Id="rId6" Type="http://schemas.openxmlformats.org/officeDocument/2006/relationships/tags" Target="../tags/tag771.xml" /><Relationship Id="rId7" Type="http://schemas.openxmlformats.org/officeDocument/2006/relationships/tags" Target="../tags/tag772.xml" /><Relationship Id="rId8" Type="http://schemas.openxmlformats.org/officeDocument/2006/relationships/tags" Target="../tags/tag773.xml" /><Relationship Id="rId9" Type="http://schemas.openxmlformats.org/officeDocument/2006/relationships/tags" Target="../tags/tag77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4.xml" /><Relationship Id="rId11" Type="http://schemas.openxmlformats.org/officeDocument/2006/relationships/tags" Target="../tags/tag805.xml" /><Relationship Id="rId12" Type="http://schemas.openxmlformats.org/officeDocument/2006/relationships/tags" Target="../tags/tag806.xml" /><Relationship Id="rId2" Type="http://schemas.openxmlformats.org/officeDocument/2006/relationships/tags" Target="../tags/tag796.xml" /><Relationship Id="rId3" Type="http://schemas.openxmlformats.org/officeDocument/2006/relationships/tags" Target="../tags/tag797.xml" /><Relationship Id="rId4" Type="http://schemas.openxmlformats.org/officeDocument/2006/relationships/tags" Target="../tags/tag798.xml" /><Relationship Id="rId5" Type="http://schemas.openxmlformats.org/officeDocument/2006/relationships/tags" Target="../tags/tag799.xml" /><Relationship Id="rId6" Type="http://schemas.openxmlformats.org/officeDocument/2006/relationships/tags" Target="../tags/tag800.xml" /><Relationship Id="rId7" Type="http://schemas.openxmlformats.org/officeDocument/2006/relationships/tags" Target="../tags/tag801.xml" /><Relationship Id="rId8" Type="http://schemas.openxmlformats.org/officeDocument/2006/relationships/tags" Target="../tags/tag802.xml" /><Relationship Id="rId9" Type="http://schemas.openxmlformats.org/officeDocument/2006/relationships/tags" Target="../tags/tag80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07.xml" /><Relationship Id="rId3" Type="http://schemas.openxmlformats.org/officeDocument/2006/relationships/tags" Target="../tags/tag808.xml" /><Relationship Id="rId4" Type="http://schemas.openxmlformats.org/officeDocument/2006/relationships/tags" Target="../tags/tag80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8.xml" /><Relationship Id="rId11" Type="http://schemas.openxmlformats.org/officeDocument/2006/relationships/tags" Target="../tags/tag819.xml" /><Relationship Id="rId12" Type="http://schemas.openxmlformats.org/officeDocument/2006/relationships/tags" Target="../tags/tag820.xml" /><Relationship Id="rId13" Type="http://schemas.openxmlformats.org/officeDocument/2006/relationships/tags" Target="../tags/tag821.xml" /><Relationship Id="rId2" Type="http://schemas.openxmlformats.org/officeDocument/2006/relationships/tags" Target="../tags/tag810.xml" /><Relationship Id="rId3" Type="http://schemas.openxmlformats.org/officeDocument/2006/relationships/tags" Target="../tags/tag811.xml" /><Relationship Id="rId4" Type="http://schemas.openxmlformats.org/officeDocument/2006/relationships/tags" Target="../tags/tag812.xml" /><Relationship Id="rId5" Type="http://schemas.openxmlformats.org/officeDocument/2006/relationships/tags" Target="../tags/tag813.xml" /><Relationship Id="rId6" Type="http://schemas.openxmlformats.org/officeDocument/2006/relationships/tags" Target="../tags/tag814.xml" /><Relationship Id="rId7" Type="http://schemas.openxmlformats.org/officeDocument/2006/relationships/tags" Target="../tags/tag815.xml" /><Relationship Id="rId8" Type="http://schemas.openxmlformats.org/officeDocument/2006/relationships/tags" Target="../tags/tag816.xml" /><Relationship Id="rId9" Type="http://schemas.openxmlformats.org/officeDocument/2006/relationships/tags" Target="../tags/tag8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30.xml" /><Relationship Id="rId11" Type="http://schemas.openxmlformats.org/officeDocument/2006/relationships/tags" Target="../tags/tag831.xml" /><Relationship Id="rId12" Type="http://schemas.openxmlformats.org/officeDocument/2006/relationships/tags" Target="../tags/tag832.xml" /><Relationship Id="rId13" Type="http://schemas.openxmlformats.org/officeDocument/2006/relationships/tags" Target="../tags/tag833.xml" /><Relationship Id="rId14" Type="http://schemas.openxmlformats.org/officeDocument/2006/relationships/tags" Target="../tags/tag834.xml" /><Relationship Id="rId15" Type="http://schemas.openxmlformats.org/officeDocument/2006/relationships/tags" Target="../tags/tag835.xml" /><Relationship Id="rId16" Type="http://schemas.openxmlformats.org/officeDocument/2006/relationships/tags" Target="../tags/tag836.xml" /><Relationship Id="rId17" Type="http://schemas.openxmlformats.org/officeDocument/2006/relationships/tags" Target="../tags/tag837.xml" /><Relationship Id="rId18" Type="http://schemas.openxmlformats.org/officeDocument/2006/relationships/tags" Target="../tags/tag838.xml" /><Relationship Id="rId19" Type="http://schemas.openxmlformats.org/officeDocument/2006/relationships/tags" Target="../tags/tag839.xml" /><Relationship Id="rId2" Type="http://schemas.openxmlformats.org/officeDocument/2006/relationships/tags" Target="../tags/tag822.xml" /><Relationship Id="rId20" Type="http://schemas.openxmlformats.org/officeDocument/2006/relationships/tags" Target="../tags/tag840.xml" /><Relationship Id="rId21" Type="http://schemas.openxmlformats.org/officeDocument/2006/relationships/tags" Target="../tags/tag841.xml" /><Relationship Id="rId3" Type="http://schemas.openxmlformats.org/officeDocument/2006/relationships/tags" Target="../tags/tag823.xml" /><Relationship Id="rId4" Type="http://schemas.openxmlformats.org/officeDocument/2006/relationships/tags" Target="../tags/tag824.xml" /><Relationship Id="rId5" Type="http://schemas.openxmlformats.org/officeDocument/2006/relationships/tags" Target="../tags/tag825.xml" /><Relationship Id="rId6" Type="http://schemas.openxmlformats.org/officeDocument/2006/relationships/tags" Target="../tags/tag826.xml" /><Relationship Id="rId7" Type="http://schemas.openxmlformats.org/officeDocument/2006/relationships/tags" Target="../tags/tag827.xml" /><Relationship Id="rId8" Type="http://schemas.openxmlformats.org/officeDocument/2006/relationships/tags" Target="../tags/tag828.xml" /><Relationship Id="rId9" Type="http://schemas.openxmlformats.org/officeDocument/2006/relationships/tags" Target="../tags/tag82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50.xml" /><Relationship Id="rId11" Type="http://schemas.openxmlformats.org/officeDocument/2006/relationships/tags" Target="../tags/tag851.xml" /><Relationship Id="rId12" Type="http://schemas.openxmlformats.org/officeDocument/2006/relationships/tags" Target="../tags/tag852.xml" /><Relationship Id="rId13" Type="http://schemas.openxmlformats.org/officeDocument/2006/relationships/tags" Target="../tags/tag853.xml" /><Relationship Id="rId2" Type="http://schemas.openxmlformats.org/officeDocument/2006/relationships/tags" Target="../tags/tag842.xml" /><Relationship Id="rId3" Type="http://schemas.openxmlformats.org/officeDocument/2006/relationships/tags" Target="../tags/tag843.xml" /><Relationship Id="rId4" Type="http://schemas.openxmlformats.org/officeDocument/2006/relationships/tags" Target="../tags/tag844.xml" /><Relationship Id="rId5" Type="http://schemas.openxmlformats.org/officeDocument/2006/relationships/tags" Target="../tags/tag845.xml" /><Relationship Id="rId6" Type="http://schemas.openxmlformats.org/officeDocument/2006/relationships/tags" Target="../tags/tag846.xml" /><Relationship Id="rId7" Type="http://schemas.openxmlformats.org/officeDocument/2006/relationships/tags" Target="../tags/tag847.xml" /><Relationship Id="rId8" Type="http://schemas.openxmlformats.org/officeDocument/2006/relationships/tags" Target="../tags/tag848.xml" /><Relationship Id="rId9" Type="http://schemas.openxmlformats.org/officeDocument/2006/relationships/tags" Target="../tags/tag84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21203324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个人述职报告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AA,a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AA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14540" y="79375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2175" y="58293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64885" y="67564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884545" y="822552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36180" y="190055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工作总结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17"/>
          <p:cNvSpPr/>
          <p:nvPr>
            <p:custDataLst>
              <p:tags r:id="rId10"/>
            </p:custDataLst>
          </p:nvPr>
        </p:nvSpPr>
        <p:spPr>
          <a:xfrm>
            <a:off x="6393815" y="168973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8"/>
          <p:cNvSpPr/>
          <p:nvPr>
            <p:custDataLst>
              <p:tags r:id="rId11"/>
            </p:custDataLst>
          </p:nvPr>
        </p:nvSpPr>
        <p:spPr>
          <a:xfrm>
            <a:off x="6486525" y="178244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09042" y="1896110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711440" y="300736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工作反思与展望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31"/>
          <p:cNvSpPr/>
          <p:nvPr>
            <p:custDataLst>
              <p:tags r:id="rId14"/>
            </p:custDataLst>
          </p:nvPr>
        </p:nvSpPr>
        <p:spPr>
          <a:xfrm>
            <a:off x="6569075" y="279654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34"/>
          <p:cNvSpPr/>
          <p:nvPr>
            <p:custDataLst>
              <p:tags r:id="rId15"/>
            </p:custDataLst>
          </p:nvPr>
        </p:nvSpPr>
        <p:spPr>
          <a:xfrm>
            <a:off x="6661785" y="288925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484302" y="3010535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1910" y="411416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工作体会与感悟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19545" y="390334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2255" y="399605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434772" y="4115117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349490" y="522097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工作收获与成长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207125" y="50101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299835" y="51028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131560" y="5219699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0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工作总结</a:t>
            </a:r>
            <a:endParaRPr lang="zh-CN" altLang="en-US"/>
          </a:p>
        </p:txBody>
      </p:sp>
      <p:sp>
        <p:nvSpPr>
          <p:cNvPr id="105100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4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工作内容概述</a:t>
            </a:r>
            <a:endParaRPr lang="zh-CN" altLang="en-US"/>
          </a:p>
        </p:txBody>
      </p:sp>
      <p:sp>
        <p:nvSpPr>
          <p:cNvPr id="105174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4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4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5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5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75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5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5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76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76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6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6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76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77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77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77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77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77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78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负责公司日常行政管理工作，包括文件管理、会议安排、接待来访等。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8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参与公司市场调研和营销策划，负责市场推广、品牌建设等。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8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负责公司人力资源管理工作，包括招聘、培训、绩效考核等。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8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参与公司项目策划和执行，负责项目进度跟踪、协调各部门合作等。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7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工作完成情况</a:t>
            </a:r>
            <a:endParaRPr lang="zh-CN" altLang="en-US"/>
          </a:p>
        </p:txBody>
      </p:sp>
      <p:sp>
        <p:nvSpPr>
          <p:cNvPr id="105207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07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07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08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08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项目完成质量：优秀、良好、一般、较差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08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完成项目数量：具体数字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08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项目完成时间：按时完成、提前完成、延迟完成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08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项目完成效果：客户满意度、市场反馈、经济效益等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7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工作亮点与成果</a:t>
            </a:r>
            <a:endParaRPr lang="zh-CN" altLang="en-US"/>
          </a:p>
        </p:txBody>
      </p:sp>
      <p:sp>
        <p:nvSpPr>
          <p:cNvPr id="105237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37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38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38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38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38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38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39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39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39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39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39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40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40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40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40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40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41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41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完成项目数量：成功完成多个项目，提高了工作效率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1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创新成果：提出了多项创新方案，提高了公司竞争力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1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团队协作：与团队成员紧密合作，提高了团队凝聚力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1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客户满意度：客户满意度达到90%以上，提高了客户忠诚度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70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cxnSp>
        <p:nvCxnSpPr>
          <p:cNvPr id="3145757" name="直接连接符 28"/>
          <p:cNvCxnSpPr/>
          <p:nvPr>
            <p:custDataLst>
              <p:tags r:id="rId2"/>
            </p:custDataLst>
          </p:nvPr>
        </p:nvCxnSpPr>
        <p:spPr>
          <a:xfrm>
            <a:off x="2457829" y="3823960"/>
            <a:ext cx="7271000" cy="49986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145759" name="直接连接符 29"/>
          <p:cNvCxnSpPr/>
          <p:nvPr>
            <p:custDataLst>
              <p:tags r:id="rId3"/>
            </p:custDataLst>
          </p:nvPr>
        </p:nvCxnSpPr>
        <p:spPr>
          <a:xfrm flipV="1">
            <a:off x="2457829" y="2568389"/>
            <a:ext cx="7271000" cy="8550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145761" name="直接连接符 30"/>
          <p:cNvCxnSpPr/>
          <p:nvPr>
            <p:custDataLst>
              <p:tags r:id="rId4"/>
            </p:custDataLst>
          </p:nvPr>
        </p:nvCxnSpPr>
        <p:spPr>
          <a:xfrm>
            <a:off x="2457829" y="5153195"/>
            <a:ext cx="7271000" cy="34859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52706" name="正文"/>
          <p:cNvSpPr txBox="1"/>
          <p:nvPr>
            <p:custDataLst>
              <p:tags r:id="rId5"/>
            </p:custDataLst>
          </p:nvPr>
        </p:nvSpPr>
        <p:spPr>
          <a:xfrm>
            <a:off x="2692632" y="1914624"/>
            <a:ext cx="6679717" cy="4577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解决方案：优化工作流程，提高工作效率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08" name="正文"/>
          <p:cNvSpPr txBox="1"/>
          <p:nvPr>
            <p:custDataLst>
              <p:tags r:id="rId6"/>
            </p:custDataLst>
          </p:nvPr>
        </p:nvSpPr>
        <p:spPr>
          <a:xfrm>
            <a:off x="2692632" y="3207027"/>
            <a:ext cx="6679717" cy="4577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解决方案：加强团队沟通，提高团队协作能力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10" name="正文"/>
          <p:cNvSpPr txBox="1"/>
          <p:nvPr>
            <p:custDataLst>
              <p:tags r:id="rId7"/>
            </p:custDataLst>
          </p:nvPr>
        </p:nvSpPr>
        <p:spPr>
          <a:xfrm>
            <a:off x="2691317" y="4499430"/>
            <a:ext cx="6679717" cy="4577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解决方案：制定详细的项目计划，定期检查进度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12" name="正文"/>
          <p:cNvSpPr txBox="1"/>
          <p:nvPr>
            <p:custDataLst>
              <p:tags r:id="rId8"/>
            </p:custDataLst>
          </p:nvPr>
        </p:nvSpPr>
        <p:spPr>
          <a:xfrm>
            <a:off x="2691317" y="5791833"/>
            <a:ext cx="6679717" cy="4577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解决方案：提高服务质量，加强与客户的沟通和互动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14" name="标题"/>
          <p:cNvSpPr txBox="1"/>
          <p:nvPr>
            <p:custDataLst>
              <p:tags r:id="rId9"/>
            </p:custDataLst>
          </p:nvPr>
        </p:nvSpPr>
        <p:spPr>
          <a:xfrm>
            <a:off x="2691317" y="2777541"/>
            <a:ext cx="6680375" cy="3762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300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问题：团队协作不畅 解决方案：加强团队沟通，提高团队协作能力</a:t>
            </a:r>
            <a:endParaRPr lang="zh-CN" altLang="en-US" sz="1300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2716" name="标题"/>
          <p:cNvSpPr txBox="1"/>
          <p:nvPr>
            <p:custDataLst>
              <p:tags r:id="rId10"/>
            </p:custDataLst>
          </p:nvPr>
        </p:nvSpPr>
        <p:spPr>
          <a:xfrm>
            <a:off x="2690659" y="5351824"/>
            <a:ext cx="6680375" cy="3762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问题：客户满意度低 解决方案：提高服务质量，加强与客户的沟通和互动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2718" name="标题"/>
          <p:cNvSpPr txBox="1"/>
          <p:nvPr>
            <p:custDataLst>
              <p:tags r:id="rId11"/>
            </p:custDataLst>
          </p:nvPr>
        </p:nvSpPr>
        <p:spPr>
          <a:xfrm>
            <a:off x="2691317" y="4064683"/>
            <a:ext cx="6680375" cy="3762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300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问题：项目进度延误 解决方案：制定详细的项目计划，定期检查进度</a:t>
            </a:r>
            <a:endParaRPr lang="zh-CN" altLang="en-US" sz="1300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2720" name="标题"/>
          <p:cNvSpPr txBox="1"/>
          <p:nvPr>
            <p:custDataLst>
              <p:tags r:id="rId12"/>
            </p:custDataLst>
          </p:nvPr>
        </p:nvSpPr>
        <p:spPr>
          <a:xfrm>
            <a:off x="2691974" y="1490400"/>
            <a:ext cx="6680375" cy="3762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300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问题：工作效率低下 解决方案：优化工作流程，提高工作效率</a:t>
            </a:r>
            <a:endParaRPr lang="zh-CN" altLang="en-US" sz="1300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00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工作反思与展望</a:t>
            </a:r>
            <a:endParaRPr lang="zh-CN" altLang="en-US"/>
          </a:p>
        </p:txBody>
      </p:sp>
      <p:sp>
        <p:nvSpPr>
          <p:cNvPr id="105300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4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自身工作不足与反思</a:t>
            </a:r>
            <a:endParaRPr lang="zh-CN" altLang="en-US"/>
          </a:p>
        </p:txBody>
      </p:sp>
      <p:sp>
        <p:nvSpPr>
          <p:cNvPr id="105374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工作效率有待提高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5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5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5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沟通能力有待加强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5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5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6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专业知识需要进一步学习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6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6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6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工作态度需要更加积极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6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7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5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对岗位工作的理解与思考</a:t>
            </a:r>
            <a:endParaRPr lang="zh-CN" altLang="en-US"/>
          </a:p>
        </p:txBody>
      </p:sp>
      <p:sp>
        <p:nvSpPr>
          <p:cNvPr id="105405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06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06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06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06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06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07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07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0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岗位工作的重要性：对公司业务的影响和贡献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40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岗位工作的改进：如何提高工作效率和质量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407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08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08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08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08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08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09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09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0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岗位工作的展望：未来的发展方向和目标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40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岗位工作的挑战：面临的困难和问题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38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未来工作规划与目标</a:t>
            </a:r>
            <a:endParaRPr lang="zh-CN" altLang="en-US"/>
          </a:p>
        </p:txBody>
      </p:sp>
      <p:sp>
        <p:nvSpPr>
          <p:cNvPr id="105438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438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8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提升个人能力：加强学习，提高工作效率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39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9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9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团队协作：加强与团队成员的沟通与合作，提高团队凝聚力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39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439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创新思维：积极思考，提出创新性方案，提高工作质量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40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40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40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40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目标设定：设定短期和长期工作目标，明确工作方向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https://d.book118.com/235212033244011100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2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499938964844,&quot;width&quot;:553.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6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499938964844,&quot;width&quot;:553.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6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499938964844,&quot;width&quot;:553.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6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499938964844,&quot;width&quot;:553.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，请尽量言简意赅的阐述观点。单击此处输入你的智能图形项正文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499938964844,&quot;width&quot;:553.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，请尽量言简意赅的阐述观点。单击此处输入你的智能图形项正文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499938964844,&quot;width&quot;:553.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，请尽量言简意赅的阐述观点。单击此处输入你的智能图形项正文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499938964844,&quot;width&quot;:553.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，请尽量言简意赅的阐述观点。单击此处输入你的智能图形项正文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499938964844,&quot;width&quot;:553.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499938964844,&quot;width&quot;:553.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499938964844,&quot;width&quot;:553.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499938964844,&quot;width&quot;:553.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8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809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8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8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8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8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8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8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5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个人述职报告</vt:lpstr>
      <vt:lpstr>目录</vt:lpstr>
      <vt:lpstr>单击添加章节标题</vt:lpstr>
      <vt:lpstr>工作总结</vt:lpstr>
      <vt:lpstr>工作内容概述</vt:lpstr>
      <vt:lpstr>工作完成情况</vt:lpstr>
      <vt:lpstr>工作亮点与成果</vt:lpstr>
      <vt:lpstr>遇到的问题和解决方案</vt:lpstr>
      <vt:lpstr>工作反思与展望</vt:lpstr>
      <vt:lpstr>自身工作不足与反思</vt:lpstr>
      <vt:lpstr>对岗位工作的理解与思考</vt:lpstr>
      <vt:lpstr>未来工作规划与目标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2024-09-08T19:03:38.988</cp:lastPrinted>
  <dcterms:created xsi:type="dcterms:W3CDTF">2024-09-08T11:03:39Z</dcterms:created>
  <dcterms:modified xsi:type="dcterms:W3CDTF">2024-09-08T11:03:42Z</dcterms:modified>
</cp:coreProperties>
</file>