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B9F5F-97A6-4C3F-A755-EA26214D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6BAE1-7025-4E3D-B731-4028A8E7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EF8E8-85EA-47CF-9870-D7F0C4CDC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1C64B-BA5F-46A6-B727-5ABD24143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C5D01-B3DB-4045-BB15-11DE34DF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C9434-F7F3-48F8-90A0-BCE2E8A1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A6435-B7CE-4FF9-BF0B-11F536F5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ADFA8-9404-4060-98DA-CAB028B9F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3965F-4BD4-4B94-8BE8-A7173F8AF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DD7A-D40C-4244-BEDC-43FBC14E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C44A5-E808-4297-97BC-F9EA7928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3032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产品质量风险分析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产品质量风险识别</a:t>
            </a:r>
          </a:p>
          <a:p>
            <a:r>
              <a:t>产品质量风险评估</a:t>
            </a:r>
          </a:p>
          <a:p>
            <a:r>
              <a:t>产品质量风险应对措施</a:t>
            </a:r>
          </a:p>
          <a:p>
            <a:r>
              <a:t>产品质量风险监控与报告</a:t>
            </a:r>
          </a:p>
          <a:p>
            <a: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应对市场竞争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随着市场竞争的加剧，产品质量成为企业赢得市场份额的关键因素之一。通过产品质量风险分析，企业可以识别潜在的质量问题，并采取相应的措施加以改进，从而提高产品的竞争力。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保障消费者权益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产品质量直接关系到消费者的权益。如果产品质量存在缺陷或不符合相关标准，可能会对消费者的生命、财产等造成损害。因此，进行产品质量风险分析有助于保障消费者的合法权益。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提升企业形象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优质的产品质量是企业形象的重要组成部分。通过产品质量风险分析，企业可以及时发现并解决潜在的质量问题，从而提升品牌形象和消费者信任度。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本次产品质量风险分析的对象为公司生产的所有产品，包括已上市和即将上市的产品。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本次分析将重点关注产品的设计、生产、检验等环节，识别可能存在的质量风险，并评估其对企业和消费者的影响。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采用定性和定量相结合的方法进行分析，包括专家评估、历史数据分析、市场调研等。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将提供详细的产品质量风险分析报告，包括风险识别、评估、应对措施等方面的内容。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分析结果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产品质量风险识别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供应商提供的原材料质量不稳定、不符合规格或含有有害物质。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原材料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设备故障、工艺参数设置错误、操作不当等导致产品质量问题。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生产过程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产品在运输和存储过程中受到损坏、污染或过期。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运输和存储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产品设计缺陷、开发过程中的技术难题或测试不充分。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设计和开发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物理风险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产品存在物理缺陷，如尺寸不符、外观不良、性能不达标等。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化学风险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产品含有有害物质或化学成分超标，如重金属、农药残留等。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生物风险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产品受到微生物污染，如细菌、病毒等，导致卫生问题。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法律风险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产品不符合相关法律法规和标准要求，如知识产权侵权、标签标识错误等。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可能导致严重的人身伤害或财产损失，如致命缺陷、易燃易爆等。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可能对人身健康或财产造成一定损害，如性能不稳定、易损坏等。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低风险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对人身健康或财产影响较小，如外观瑕疵、轻微的性能问题等。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风险等级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产品质量风险评估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利用专家经验、知识和判断力对产品质量风险进行评估。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专家评估法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通过分析历史数据，计算产品质量问题发生的概率及后果，进而评估风险。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概率风险评估法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运用模糊数学理论，将产品质量风险因素进行量化处理，综合考虑多种因素进行评估。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模糊综合评估法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对评估出的产品质量风险进行详细描述，包括风险来源、可能性和后果等。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针对评估出的风险，提出相应的管理建议和措施，以降低风险发生的可能性和影响。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风险等级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根据评估方法得出的结果，将产品质量风险划分为高、中、低等级。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https://d.book118.com/235213032014011102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2024-09-10T20:14:51.322</cp:lastPrinted>
  <dcterms:created xsi:type="dcterms:W3CDTF">2024-09-10T12:14:51Z</dcterms:created>
  <dcterms:modified xsi:type="dcterms:W3CDTF">2024-09-10T12:14:53Z</dcterms:modified>
</cp:coreProperties>
</file>