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1F591-2039-4065-9DDB-14B37008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ABE27-A783-49A6-8F83-A543721E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8BE40-2888-45FF-A106-90FD7341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EDA24-65AD-48CF-A944-916D9D2E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7A10D-2F51-4AAE-A67A-BE19ABB5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15E6A-B8CC-458A-A32A-7E51162B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64C3E-CD82-4882-AD33-507650F6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58058-CF42-418E-BB70-722B79BD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C97EB-8A1F-4CDE-BFF0-8D585531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3598-4DEE-479B-B4DD-875A4C35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4BD4A-35FF-4ECB-AD0A-89D0E4F6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332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求职材料分享PPT\n## 1.护理行业简介及发展现状\n### 1.1护理行业的定义及重要性\n### 1.2全球护理行业的发展趋势\n### 1.3中国护理行业的发展现状\n## 2.护理求职者的必备技能\n### 2.1护理技能的基本要求及掌握程度\n### 2.2护理工作中的沟通技巧\n### 2.3团队协作与领导能力\n## 3.护理求职材料的准备\n### 3.1个人简历的撰写与优化\n### 3.2求职信的书写技巧\n### 3.3推荐信的重要性及撰写方法\n## 4.护理求职渠道的选择与利用\n### 4.1各大招聘网站的运用\n### 4.2社交媒体与网络社区的利用\n### 4.3人脉关系在求职过程中的作用\n## 5.护理面试技巧及注意事项\n### 5.1面试前的充分准备\n### 5.2面试过程中的表现技巧\n### 5.3面试后的跟进与反馈\n## 6.护理求职案例分享与启示\n### 6.1成功的护理求职案例\n### 6.2求职过程中的挫折与教训\n### 6.3从案例中学习的求职启示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护理求职材料分享PPT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护理行业简介及发展现状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护理行业的定义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护理行业是指为患者提供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的专业领域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护理行业涵盖了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护理行业的主要任务是保障患者的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护理行业的重要性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护理行业是医疗卫生事业的重要组成部分，对于维护人类的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护理行业的发展有利于提高医疗服务的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，降低医疗成本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护理行业对于缓解社会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具有重要意义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全球护理行业的发展趋势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的发病率逐年上升，护理需求不断扩大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推动护理行业的发展，如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等新兴技术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全球护理行业的挑战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护理人力资源短缺，难以满足日益增长的护理需求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护理服务质量参差不齐，需要加强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资金投入不足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，影响护理服务的发展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中国护理行业的发展现状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中国护理行业近年来得到了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，护理服务水平不断提高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力度加大，护理行业发展的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体系不断完善，护理人才素质得到提高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中国护理行业的挑战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护理人力资源短缺，需要加大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护理服务质量参差不齐，需要加强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，影响护理服务的发展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护理求职者的必备技能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护理技能的基本要求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护理技能的掌握程度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完成护理工作，具备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完成护理工作，具备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患者，具备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护理技能的基本要求及掌握程度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护理工作中的沟通技巧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患者的需求和诉求，了解患者的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专业术语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，确保患者理解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，关心患者的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护理工作中的沟通挑战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不同文化背景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的患者，如何有效地进行沟通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，如何保持冷静，进行有效的沟通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沟通，取得家属的理解和支持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团队协作与领导能力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，发挥自己的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，为团队贡献力量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团队成员，解决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，保持良好的团队氛围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团队，承担责任，引领团队向前发展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团队协作与领导能力的挑战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的环境下保持团队的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凝聚力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团队成员，提高团队的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团队协作与领导能力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护理求职材料的准备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个人简历的撰写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个人简历的优化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花哨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，提高简历的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不同职位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，调整简历的内容和格式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个人简历的撰写与优化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求职信的书写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简洁明了地介绍自己的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阐述自己为什么适合这个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表达自己对这个职位的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积极态度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求职信的书写技巧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的语言，保持求职信的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，提高求职信的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冗长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的内容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求职信的书写技巧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推荐信的重要性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推荐信是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，具有较高的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可信度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推荐信可以展示求职者的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推荐信可以帮助求职者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脱颖而出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，提高求职成功的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几率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推荐信的撰写方法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简洁明了地介绍被推荐人的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阐述被推荐人为什么适合这个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，展示被推荐人的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表达自己对被推荐人的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推荐信的重要性及撰写方法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https://d.book118.com/235213322114011111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护理求职材料分享PPT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2024-09-17T00:57:45.061</cp:lastPrinted>
  <dcterms:created xsi:type="dcterms:W3CDTF">2024-09-16T16:57:45Z</dcterms:created>
  <dcterms:modified xsi:type="dcterms:W3CDTF">2024-09-16T16:57:47Z</dcterms:modified>
</cp:coreProperties>
</file>