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EB3FE-752C-47DF-A2B4-EAFDB0A25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95D30-0926-48B4-9A8C-BCEA9BB50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54F9A-03C1-48DB-8BC7-239EB781C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9EBCC3-DBE7-4EC5-A2C1-E0958AA6C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A6A92E-644C-4A09-8F22-6826C33DE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387056-E734-4883-B651-F77C33C07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5D0C5E-698F-4440-84BD-C423D46B1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298639-A258-4E02-93D9-3C9F5E0A3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EAA440-ACDB-451B-B54A-373EE84C9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4961C-0A84-4252-8B1B-D177EADD1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323D6-DD25-49A5-9FDE-B056BB276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220223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冬季预防疾病班会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冬季常见疾病介绍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预防冬季疾病的方法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冬季疾病的症状及处理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冬季疾病预防的重要性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冬季常见疾病介绍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感冒是一种常见的呼吸道疾病，冬季天气寒冷，容易感染病毒，导致感冒高发。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感冒的症状包括发热、咳嗽、喉咙痛、流鼻涕等，通常在一周左右自愈。预防感冒的措施包括保持室内空气流通、加强锻炼、勤洗手等。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流感是一种由流感病毒引起的呼吸道传染病，具有高度传染性，容易在冬季爆发。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流感的症状包括发热、头痛、咳嗽、喉咙痛、肌肉酸痛等，严重时可引起肺炎等并发症。预防流感的措施包括接种疫苗、保持室内空气流通、避免接触病人等。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81" r="265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支气管炎是一种支气管炎症，通常由感冒或其他上呼吸道感染引起。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支气管炎的症状包括咳嗽、痰多、气喘等，严重时可引起呼吸困难。预防支气管炎的措施包括预防感冒、加强锻炼、戒烟等。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支气管炎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哮喘是一种慢性呼吸道疾病，通常由过敏原或刺激物引起。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哮喘的症状包括喘息、胸闷、咳嗽等，严重时可引起呼吸困难。预防哮喘的措施包括避免接触过敏原、保持室内空气清洁等。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预防冬季疾病的方法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定期开窗通风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每天至少开窗通风2-3次，每次15-30分钟，保持室内空气新鲜。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在室内使用空气净化器，可以有效去除空气中的细菌、病毒和过敏原。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注意个人卫生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经常用肥皂和流动水洗手，或者使用含有至少60%酒精的手部消毒液。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避免用手触摸口鼻眼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手部常常携带病毒和细菌，避免用手触摸口鼻眼可以减少感染的风险。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选择保暖的衣物，如羽绒服、羊毛衫等，同时注意头部、脚部保暖。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穿暖和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在户外活动时，戴帽子、围巾、手套等保暖用品，可以减少感冒的风险。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戴帽子、围巾、手套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增加衣物，防止感冒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保持充足的水分摄入，有助于维持身体健康和预防呼吸道疾病。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增加维生素摄入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多吃富含维生素C、维生素E等营养素的食物，如柑橘类水果、坚果等，可以提高身体免疫力。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https://d.book118.com/235220223033011044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2024-09-06T08:38:28.443</cp:lastPrinted>
  <dcterms:created xsi:type="dcterms:W3CDTF">2024-09-06T00:38:28Z</dcterms:created>
  <dcterms:modified xsi:type="dcterms:W3CDTF">2024-09-06T00:38:30Z</dcterms:modified>
</cp:coreProperties>
</file>