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79B4D-C3CA-45B7-BFFE-B0528DDAB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2C34A-F3DC-46E9-8610-5D9F674D3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35CF0-353E-4633-B5A6-D803F1FF7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5E486-0206-49F6-A5B0-7B78AA5BA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B2738-8295-4A06-8DC4-4B6C3BDFE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F67105-B5E8-4570-AEDE-F886720BA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2EC869-B81B-4EE8-9373-E93BA58AF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8F48F-6112-4092-ABB3-4CB33FE6E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D8BC0-D1B8-402F-97F5-1223C8A16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7836C-F734-46E9-9A4D-BDED078C1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2E331-F33A-4CA1-9274-0F5FD2FC4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2111412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医院智能化可行性研究方案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智能化医院概述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医院智能化可行性分析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医院智能化实施方案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医院智能化效益评估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随着社会老龄化加剧，医疗资源日益紧张，医疗服务需求与供给矛盾突出。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传统医疗模式存在效率低下、排队时间长、医疗质量不稳定等问题。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医疗效率低下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信息技术不断进步，为医院智能化提供了技术基础。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评估医院智能化改造的可行性，提出切实可行的实施方案。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提高医疗服务效率和质量，缓解医疗资源紧张状况，提升患者就医体验。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智能化医院概述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智能化医院是指通过应用信息技术、人工智能等手段，实现医院内部管理、医疗服务、医疗设备等全方位的智能化，提高医院运营效率、医疗服务质量、患者就医体验的现代化医院。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智能化医院的建设涉及到医院信息化、医疗设备智能化、医疗服务智能化等多个方面，是医院现代化发展的重要方向。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智能化医院的定义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083" r="70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智能化医院的特点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智能化医院以信息技术为基础，通过建立信息化平台，实现医院内部信息的共享、交换和处理。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智能化医院能够根据患者的个性化需求，提供更加精准、个性化的医疗服务。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智能化医院通过优化管理流程、提高设备使用效率等方式，实现医院运营的高效化。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智能化医院采用先进的信息安全技术，保障患者信息和医院信息安全。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未来智能化医院将更加注重信息技术与医疗服务的深度融合，提高医疗服务的质量和效率。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信息技术与医疗服务的深度融合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人工智能技术将在智能化医院中得到广泛应用，如智能诊断、智能影像识别等。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随着人们对医疗服务需求的不断提高，未来智能化医院将更加注重个性化医疗服务的发展。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个性化医疗服务的发展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智能化医院的建设需要多学科的合作与协同发展，如医学、计算机科学、信息管理等领域。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跨学科合作与协同发展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智能化医院的发展趋势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医院智能化可行性分析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现有技术水平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目前，智能化技术已经相当成熟，包括物联网、大数据、云计算、人工智能等，这些技术为医院智能化提供了强大的技术支持。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技术实施难度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医院智能化技术的实施难度主要取决于医院的规模和复杂程度，以及所需实现的功能。一般来说，随着技术的不断进步，实施难度会逐渐降低。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医院智能化技术的风险主要来自于数据安全、系统稳定性、隐私保护等方面。在实施智能化技术时，需要进行充分的风险评估，并采取相应的措施来降低风险。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投资成本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医院智能化的投资成本主要包括设备购置、软件开发、人员培训等方面的费用。这些费用需要根据医院的实际情况进行详细估算。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医院智能化的运营成本主要包括设备维护、软件升级、数据存储等方面的费用。这些费用也需要根据实际情况进行估算，并考虑长期运营成本。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医院智能化的经济效益主要体现在提高工作效率、减少医疗差错、提升医疗服务质量等方面。这些效益需要进行综合评估，以确定医院智能化是否具有经济可行性。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https://d.book118.com/235221114122011104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2024-09-14T02:21:48.728</cp:lastPrinted>
  <dcterms:created xsi:type="dcterms:W3CDTF">2024-09-13T18:21:48Z</dcterms:created>
  <dcterms:modified xsi:type="dcterms:W3CDTF">2024-09-13T18:21:50Z</dcterms:modified>
</cp:coreProperties>
</file>