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7B944-DBA1-41A0-9FFC-720A193D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E3F99-D06E-4194-A65C-86AEFFD3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0F281-598E-4855-B545-89952298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A6E94-4D8B-4055-8088-9149E44D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308E78-44D1-4DB7-82EA-7B61A1E27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3F04B6-CCA0-4E07-A366-AAB2123A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63ED3-E097-48D8-B3B5-F3D10514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79AF9-3847-40FA-9084-06E618E4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A5F68-3C9F-46D0-9598-5202FA6C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C2329-4CF3-4514-8E18-DA3339C0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FAF41-9CA7-490A-8B19-97AB9F80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222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护理血气分析pdca案例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C（Check）检查阶段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A（Act）行动阶段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明确血气分析中存在的问题，如检测结果不准确、操作不规范等。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分析问题产生的原因，如设备故障、操作人员技能不足等。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确定改进的重点和目标，如提高血气分析的准确性和可靠性。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确定目标的可行性，确保目标符合实际情况，具有可实现性。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制定实现目标的计划和时间表，明确各项任务的优先级和时间安排。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设定具体的、可衡量的目标，如将血气分析的误差率降低到一定范围内。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制定详细的实施计划，包括具体的操作步骤、责任人、时间安排等。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确定所需的资源，如人力、物力和财力等，并合理分配资源。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制定应对突发事件的预案，确保计划具有足够的灵活性和应变能力。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明确血气分析的护理目标，如提高检测准确性、减少误差和提高患者满意度。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根据护理目标，制定具体的护理计划，包括人员培训、仪器校准、操作规程和质量控制等方面的措施。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将护理任务分配给相关人员，明确各自的职责和任务，确保计划的顺利实施。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分配护理任务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对护理过程进行实时监测，及时发现和解决潜在问题，确保护理计划的顺利执行。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对护理过程中的数据和信息进行详细记录，以便后续分析和改进。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建立有效的反馈机制，鼓励员工提出意见和建议，持续优化护理过程。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确定数据来源，包括患者信息、检测结果、护理记录等，确保数据的准确性和完整性。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对收集到的数据进行整理和分析，提取关键信息，为后续的评估和改进提供依据。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建立数据储存机制，确保数据的可追溯性和安全性，以便后续的查询和使用。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数据储存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C（Check）检查阶段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https://d.book118.com/235232224312011044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2024-09-07T09:46:51.381</cp:lastPrinted>
  <dcterms:created xsi:type="dcterms:W3CDTF">2024-09-07T01:46:51Z</dcterms:created>
  <dcterms:modified xsi:type="dcterms:W3CDTF">2024-09-07T01:46:53Z</dcterms:modified>
</cp:coreProperties>
</file>