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7" r:id="rId2"/>
    <p:sldMasterId id="2147483736" r:id="rId3"/>
    <p:sldMasterId id="2147483755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7" r:id="rId22"/>
    <p:sldId id="310" r:id="rId23"/>
    <p:sldId id="313" r:id="rId24"/>
    <p:sldId id="316" r:id="rId25"/>
    <p:sldId id="319" r:id="rId26"/>
    <p:sldId id="321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slide" Target="slides/slide19.xml" /><Relationship Id="rId25" Type="http://schemas.openxmlformats.org/officeDocument/2006/relationships/slide" Target="slides/slide20.xml" /><Relationship Id="rId26" Type="http://schemas.openxmlformats.org/officeDocument/2006/relationships/slide" Target="slides/slide21.xml" /><Relationship Id="rId27" Type="http://schemas.openxmlformats.org/officeDocument/2006/relationships/slide" Target="slides/slide22.xml" /><Relationship Id="rId28" Type="http://schemas.openxmlformats.org/officeDocument/2006/relationships/tags" Target="tags/tag512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.xml" /><Relationship Id="rId11" Type="http://schemas.openxmlformats.org/officeDocument/2006/relationships/tags" Target="../tags/tag6.xml" /><Relationship Id="rId12" Type="http://schemas.openxmlformats.org/officeDocument/2006/relationships/tags" Target="../tags/tag7.xml" /><Relationship Id="rId13" Type="http://schemas.openxmlformats.org/officeDocument/2006/relationships/tags" Target="../tags/tag8.xml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tags" Target="../tags/tag24.xml" /><Relationship Id="rId13" Type="http://schemas.openxmlformats.org/officeDocument/2006/relationships/tags" Target="../tags/tag25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image" Target="../media/image5.png" /><Relationship Id="rId4" Type="http://schemas.openxmlformats.org/officeDocument/2006/relationships/tags" Target="../tags/tag17.xml" /><Relationship Id="rId5" Type="http://schemas.openxmlformats.org/officeDocument/2006/relationships/image" Target="../media/image2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4.png" /><Relationship Id="rId4" Type="http://schemas.openxmlformats.org/officeDocument/2006/relationships/tags" Target="../tags/tag27.xml" /><Relationship Id="rId5" Type="http://schemas.openxmlformats.org/officeDocument/2006/relationships/image" Target="../media/image6.png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tags" Target="../tags/tag50.xml" /><Relationship Id="rId16" Type="http://schemas.openxmlformats.org/officeDocument/2006/relationships/tags" Target="../tags/tag5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40.xml" /><Relationship Id="rId3" Type="http://schemas.openxmlformats.org/officeDocument/2006/relationships/image" Target="../media/image3.png" /><Relationship Id="rId4" Type="http://schemas.openxmlformats.org/officeDocument/2006/relationships/tags" Target="../tags/tag41.xml" /><Relationship Id="rId5" Type="http://schemas.openxmlformats.org/officeDocument/2006/relationships/image" Target="../media/image7.png" /><Relationship Id="rId6" Type="http://schemas.openxmlformats.org/officeDocument/2006/relationships/tags" Target="../tags/tag42.xml" /><Relationship Id="rId7" Type="http://schemas.openxmlformats.org/officeDocument/2006/relationships/image" Target="../media/image2.png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image" Target="../media/image7.png" /><Relationship Id="rId6" Type="http://schemas.openxmlformats.org/officeDocument/2006/relationships/tags" Target="../tags/tag61.xml" /><Relationship Id="rId7" Type="http://schemas.openxmlformats.org/officeDocument/2006/relationships/image" Target="../media/image2.png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2.png" /><Relationship Id="rId4" Type="http://schemas.openxmlformats.org/officeDocument/2006/relationships/tags" Target="../tags/tag73.xml" /><Relationship Id="rId5" Type="http://schemas.openxmlformats.org/officeDocument/2006/relationships/image" Target="../media/image3.png" /><Relationship Id="rId6" Type="http://schemas.openxmlformats.org/officeDocument/2006/relationships/tags" Target="../tags/tag74.xml" /><Relationship Id="rId7" Type="http://schemas.openxmlformats.org/officeDocument/2006/relationships/image" Target="../media/image4.png" /><Relationship Id="rId8" Type="http://schemas.openxmlformats.org/officeDocument/2006/relationships/tags" Target="../tags/tag75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7.xml" /><Relationship Id="rId11" Type="http://schemas.openxmlformats.org/officeDocument/2006/relationships/image" Target="../media/image13.png" /><Relationship Id="rId12" Type="http://schemas.openxmlformats.org/officeDocument/2006/relationships/tags" Target="../tags/tag98.xml" /><Relationship Id="rId13" Type="http://schemas.openxmlformats.org/officeDocument/2006/relationships/image" Target="../media/image14.png" /><Relationship Id="rId14" Type="http://schemas.openxmlformats.org/officeDocument/2006/relationships/tags" Target="../tags/tag99.xml" /><Relationship Id="rId15" Type="http://schemas.openxmlformats.org/officeDocument/2006/relationships/image" Target="../media/image15.png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tags" Target="../tags/tag9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ags" Target="../tags/tag106.xml" /><Relationship Id="rId23" Type="http://schemas.openxmlformats.org/officeDocument/2006/relationships/tags" Target="../tags/tag107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94.xml" /><Relationship Id="rId5" Type="http://schemas.openxmlformats.org/officeDocument/2006/relationships/image" Target="../media/image10.png" /><Relationship Id="rId6" Type="http://schemas.openxmlformats.org/officeDocument/2006/relationships/tags" Target="../tags/tag95.xml" /><Relationship Id="rId7" Type="http://schemas.openxmlformats.org/officeDocument/2006/relationships/image" Target="../media/image11.png" /><Relationship Id="rId8" Type="http://schemas.openxmlformats.org/officeDocument/2006/relationships/tags" Target="../tags/tag96.xml" /><Relationship Id="rId9" Type="http://schemas.openxmlformats.org/officeDocument/2006/relationships/image" Target="../media/image12.png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tags" Target="../tags/tag115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09.xml" /><Relationship Id="rId4" Type="http://schemas.openxmlformats.org/officeDocument/2006/relationships/image" Target="../media/image17.png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png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23.xml" /><Relationship Id="rId4" Type="http://schemas.openxmlformats.org/officeDocument/2006/relationships/image" Target="../media/image17.png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32.xml" /><Relationship Id="rId4" Type="http://schemas.openxmlformats.org/officeDocument/2006/relationships/image" Target="../media/image17.png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43.xml" /><Relationship Id="rId3" Type="http://schemas.openxmlformats.org/officeDocument/2006/relationships/image" Target="../media/image19.png" /><Relationship Id="rId4" Type="http://schemas.openxmlformats.org/officeDocument/2006/relationships/tags" Target="../tags/tag144.xml" /><Relationship Id="rId5" Type="http://schemas.openxmlformats.org/officeDocument/2006/relationships/image" Target="../media/image20.png" /><Relationship Id="rId6" Type="http://schemas.openxmlformats.org/officeDocument/2006/relationships/tags" Target="../tags/tag145.xml" /><Relationship Id="rId7" Type="http://schemas.openxmlformats.org/officeDocument/2006/relationships/image" Target="../media/image21.png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22.png" /><Relationship Id="rId3" Type="http://schemas.openxmlformats.org/officeDocument/2006/relationships/tags" Target="../tags/tag155.xml" /><Relationship Id="rId4" Type="http://schemas.openxmlformats.org/officeDocument/2006/relationships/image" Target="../media/image23.png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image" Target="../media/image24.png" /><Relationship Id="rId5" Type="http://schemas.openxmlformats.org/officeDocument/2006/relationships/tags" Target="../tags/tag166.xml" /><Relationship Id="rId6" Type="http://schemas.openxmlformats.org/officeDocument/2006/relationships/image" Target="../media/image25.png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image" Target="../media/image24.png" /><Relationship Id="rId5" Type="http://schemas.openxmlformats.org/officeDocument/2006/relationships/tags" Target="../tags/tag176.xml" /><Relationship Id="rId6" Type="http://schemas.openxmlformats.org/officeDocument/2006/relationships/image" Target="../media/image25.png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png" /><Relationship Id="rId10" Type="http://schemas.openxmlformats.org/officeDocument/2006/relationships/tags" Target="../tags/tag186.xml" /><Relationship Id="rId11" Type="http://schemas.openxmlformats.org/officeDocument/2006/relationships/image" Target="../media/image13.png" /><Relationship Id="rId12" Type="http://schemas.openxmlformats.org/officeDocument/2006/relationships/tags" Target="../tags/tag187.xml" /><Relationship Id="rId13" Type="http://schemas.openxmlformats.org/officeDocument/2006/relationships/image" Target="../media/image14.png" /><Relationship Id="rId14" Type="http://schemas.openxmlformats.org/officeDocument/2006/relationships/tags" Target="../tags/tag188.xml" /><Relationship Id="rId15" Type="http://schemas.openxmlformats.org/officeDocument/2006/relationships/image" Target="../media/image15.png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82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183.xml" /><Relationship Id="rId5" Type="http://schemas.openxmlformats.org/officeDocument/2006/relationships/image" Target="../media/image10.png" /><Relationship Id="rId6" Type="http://schemas.openxmlformats.org/officeDocument/2006/relationships/tags" Target="../tags/tag184.xml" /><Relationship Id="rId7" Type="http://schemas.openxmlformats.org/officeDocument/2006/relationships/image" Target="../media/image11.png" /><Relationship Id="rId8" Type="http://schemas.openxmlformats.org/officeDocument/2006/relationships/tags" Target="../tags/tag185.xml" /><Relationship Id="rId9" Type="http://schemas.openxmlformats.org/officeDocument/2006/relationships/image" Target="../media/image12.png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image" Target="../media/image28.png" /><Relationship Id="rId5" Type="http://schemas.openxmlformats.org/officeDocument/2006/relationships/tags" Target="../tags/tag197.xml" /><Relationship Id="rId6" Type="http://schemas.openxmlformats.org/officeDocument/2006/relationships/image" Target="../media/image29.png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4.xml" /><Relationship Id="rId3" Type="http://schemas.openxmlformats.org/officeDocument/2006/relationships/image" Target="../media/image24.png" /><Relationship Id="rId4" Type="http://schemas.openxmlformats.org/officeDocument/2006/relationships/tags" Target="../tags/tag205.xml" /><Relationship Id="rId5" Type="http://schemas.openxmlformats.org/officeDocument/2006/relationships/image" Target="../media/image25.png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6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5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image" Target="../media/image31.png" /><Relationship Id="rId4" Type="http://schemas.openxmlformats.org/officeDocument/2006/relationships/tags" Target="../tags/tag247.xml" /><Relationship Id="rId5" Type="http://schemas.openxmlformats.org/officeDocument/2006/relationships/image" Target="../media/image32.png" /><Relationship Id="rId6" Type="http://schemas.openxmlformats.org/officeDocument/2006/relationships/tags" Target="../tags/tag248.xml" /><Relationship Id="rId7" Type="http://schemas.openxmlformats.org/officeDocument/2006/relationships/image" Target="../media/image33.png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1.xml" /><Relationship Id="rId2" Type="http://schemas.openxmlformats.org/officeDocument/2006/relationships/image" Target="../media/image34.jpeg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3.xml" /><Relationship Id="rId2" Type="http://schemas.openxmlformats.org/officeDocument/2006/relationships/image" Target="../media/image34.jpeg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10" Type="http://schemas.openxmlformats.org/officeDocument/2006/relationships/tags" Target="../tags/tag293.xml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0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311.xml" /><Relationship Id="rId3" Type="http://schemas.openxmlformats.org/officeDocument/2006/relationships/image" Target="../media/image36.png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8.xml" /><Relationship Id="rId2" Type="http://schemas.openxmlformats.org/officeDocument/2006/relationships/tags" Target="../tags/tag319.xml" /><Relationship Id="rId3" Type="http://schemas.openxmlformats.org/officeDocument/2006/relationships/image" Target="../media/image36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tags" Target="../tags/tag324.xml" /><Relationship Id="rId9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3.xml" /><Relationship Id="rId11" Type="http://schemas.openxmlformats.org/officeDocument/2006/relationships/slideMaster" Target="../slideMasters/slideMaster4.xml" /><Relationship Id="rId2" Type="http://schemas.openxmlformats.org/officeDocument/2006/relationships/image" Target="../media/image34.jpeg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4.xml" /><Relationship Id="rId2" Type="http://schemas.openxmlformats.org/officeDocument/2006/relationships/tags" Target="../tags/tag335.xml" /><Relationship Id="rId3" Type="http://schemas.openxmlformats.org/officeDocument/2006/relationships/tags" Target="../tags/tag336.xml" /><Relationship Id="rId4" Type="http://schemas.openxmlformats.org/officeDocument/2006/relationships/tags" Target="../tags/tag337.xml" /><Relationship Id="rId5" Type="http://schemas.openxmlformats.org/officeDocument/2006/relationships/image" Target="../media/image37.png" /><Relationship Id="rId6" Type="http://schemas.openxmlformats.org/officeDocument/2006/relationships/slideMaster" Target="../slideMasters/slideMaster4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8.xml" /><Relationship Id="rId2" Type="http://schemas.openxmlformats.org/officeDocument/2006/relationships/image" Target="../media/image36.png" /><Relationship Id="rId3" Type="http://schemas.openxmlformats.org/officeDocument/2006/relationships/tags" Target="../tags/tag339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tags" Target="../tags/tag342.xml" /><Relationship Id="rId7" Type="http://schemas.openxmlformats.org/officeDocument/2006/relationships/tags" Target="../tags/tag343.xml" /><Relationship Id="rId8" Type="http://schemas.openxmlformats.org/officeDocument/2006/relationships/tags" Target="../tags/tag344.xml" /><Relationship Id="rId9" Type="http://schemas.openxmlformats.org/officeDocument/2006/relationships/slideMaster" Target="../slideMasters/slideMaster4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5.xml" /><Relationship Id="rId2" Type="http://schemas.openxmlformats.org/officeDocument/2006/relationships/tags" Target="../tags/tag346.xml" /><Relationship Id="rId3" Type="http://schemas.openxmlformats.org/officeDocument/2006/relationships/tags" Target="../tags/tag347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2.xml" /><Relationship Id="rId2" Type="http://schemas.openxmlformats.org/officeDocument/2006/relationships/tags" Target="../tags/tag353.xml" /><Relationship Id="rId3" Type="http://schemas.openxmlformats.org/officeDocument/2006/relationships/tags" Target="../tags/tag354.xml" /><Relationship Id="rId4" Type="http://schemas.openxmlformats.org/officeDocument/2006/relationships/tags" Target="../tags/tag355.xml" /><Relationship Id="rId5" Type="http://schemas.openxmlformats.org/officeDocument/2006/relationships/tags" Target="../tags/tag356.xml" /><Relationship Id="rId6" Type="http://schemas.openxmlformats.org/officeDocument/2006/relationships/tags" Target="../tags/tag357.xml" /><Relationship Id="rId7" Type="http://schemas.openxmlformats.org/officeDocument/2006/relationships/tags" Target="../tags/tag358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9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6.xml" /><Relationship Id="rId10" Type="http://schemas.openxmlformats.org/officeDocument/2006/relationships/image" Target="../media/image37.png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367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tags" Target="../tags/tag373.xml" /><Relationship Id="rId9" Type="http://schemas.openxmlformats.org/officeDocument/2006/relationships/tags" Target="../tags/tag374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2" Type="http://schemas.openxmlformats.org/officeDocument/2006/relationships/tags" Target="../tags/tag376.xml" /><Relationship Id="rId3" Type="http://schemas.openxmlformats.org/officeDocument/2006/relationships/tags" Target="../tags/tag377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image" Target="../media/image37.png" /><Relationship Id="rId8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7823F-309A-4B4C-B661-7E593CB52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AF958-5957-4B9D-A7A5-E2B31A6CB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925BE-0A1A-43B5-8886-72655F553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B0630-2F2F-4DD6-B9C3-123C748D5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7D6ECF-8D64-4275-AE35-6750F8A0F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E2F1EE-FB24-4D50-BFB6-66A7EF0AD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FF9045-2D29-4C84-919E-1D0DDBA5F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A21DD-D8F5-4DBD-BE36-DD2976E7F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314E4-5C47-4434-9A0F-AFDCFA4C0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E0B2A-F654-4692-9EF6-44595E6FA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44E29-88E3-4F01-81C5-D601E1C8E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1"/>
            </p:custDataLst>
          </p:nvPr>
        </p:nvSpPr>
        <p:spPr>
          <a:xfrm>
            <a:off x="742966" y="1984619"/>
            <a:ext cx="6611186" cy="2122805"/>
          </a:xfrm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>
              <a:buFont typeface="Arial" pitchFamily="34" charset="0"/>
              <a:buNone/>
              <a:defRPr kumimoji="0" lang="zh-CN" altLang="en-US" sz="5800" b="1" i="0" u="none" strike="noStrike" cap="none" spc="55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fontAlgn="auto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742966" y="4231250"/>
            <a:ext cx="6611186" cy="894930"/>
          </a:xfrm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>
              <a:buNone/>
              <a:defRPr kumimoji="0" lang="zh-CN" altLang="en-US" sz="18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57150" marR="0" lvl="0" indent="-285750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1" name="图片 10" descr="1"/>
          <p:cNvPicPr/>
          <p:nvPr userDrawn="1">
            <p:custDataLst>
              <p:tags r:id="rId4"/>
            </p:custDataLst>
          </p:nvPr>
        </p:nvPicPr>
        <p:blipFill>
          <a:blip r:embed="rId3"/>
          <a:srcRect l="39499" t="51006" r="37786" b="409"/>
          <a:stretch>
            <a:fillRect/>
          </a:stretch>
        </p:blipFill>
        <p:spPr>
          <a:xfrm>
            <a:off x="0" y="2349736"/>
            <a:ext cx="4218048" cy="4508264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1658" t="44445" r="75472" b="18031"/>
          <a:stretch>
            <a:fillRect/>
          </a:stretch>
        </p:blipFill>
        <p:spPr>
          <a:xfrm>
            <a:off x="10371455" y="171450"/>
            <a:ext cx="1620520" cy="23482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5539502" y="1080408"/>
            <a:ext cx="5158978" cy="958322"/>
          </a:xfrm>
        </p:spPr>
        <p:txBody>
          <a:bodyPr vert="horz" wrap="square" tIns="0" bIns="0" rtlCol="0" anchor="b" anchorCtr="0">
            <a:normAutofit fontScale="90000"/>
          </a:bodyPr>
          <a:lstStyle>
            <a:lvl1pPr>
              <a:defRPr lang="zh-CN" altLang="en-US" sz="6000" b="1" i="0" spc="43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539502" y="2079854"/>
            <a:ext cx="5158978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>
              <a:buFont typeface="Arial" pitchFamily="34" charset="0"/>
              <a:buNone/>
              <a:defRPr lang="zh-CN" altLang="en-US" sz="2800" b="0" i="0" spc="149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13" name="直接连接符 12"/>
          <p:cNvCxnSpPr/>
          <p:nvPr userDrawn="1">
            <p:custDataLst>
              <p:tags r:id="rId12"/>
            </p:custDataLst>
          </p:nvPr>
        </p:nvCxnSpPr>
        <p:spPr>
          <a:xfrm>
            <a:off x="5554946" y="2777639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13"/>
            </p:custDataLst>
          </p:nvPr>
        </p:nvCxnSpPr>
        <p:spPr>
          <a:xfrm>
            <a:off x="5552565" y="2777639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0" name="图片 9" descr="6"/>
          <p:cNvPicPr/>
          <p:nvPr userDrawn="1">
            <p:custDataLst>
              <p:tags r:id="rId4"/>
            </p:custDataLst>
          </p:nvPr>
        </p:nvPicPr>
        <p:blipFill>
          <a:blip r:embed="rId3"/>
          <a:srcRect t="55945"/>
          <a:stretch>
            <a:fillRect/>
          </a:stretch>
        </p:blipFill>
        <p:spPr>
          <a:xfrm>
            <a:off x="0" y="4197850"/>
            <a:ext cx="12192000" cy="2660150"/>
          </a:xfrm>
          <a:prstGeom prst="rect">
            <a:avLst/>
          </a:prstGeom>
        </p:spPr>
      </p:pic>
      <p:pic>
        <p:nvPicPr>
          <p:cNvPr id="11" name="图片 10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8019" t="11609" r="12686" b="5798"/>
          <a:stretch>
            <a:fillRect/>
          </a:stretch>
        </p:blipFill>
        <p:spPr>
          <a:xfrm>
            <a:off x="7160948" y="0"/>
            <a:ext cx="5031052" cy="395215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79768" y="1711234"/>
            <a:ext cx="7447915" cy="2177823"/>
          </a:xfrm>
          <a:ln>
            <a:noFill/>
          </a:ln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6500" b="0" i="0" u="none" strike="noStrike" cap="none" spc="154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79768" y="4130991"/>
            <a:ext cx="7447915" cy="911271"/>
          </a:xfrm>
          <a:ln>
            <a:noFill/>
          </a:ln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 algn="ctr">
              <a:buNone/>
              <a:defRPr kumimoji="0" lang="zh-CN" altLang="en-US" sz="1400" b="0" i="0" u="none" strike="noStrike" kern="800" cap="none" spc="100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Arial" pitchFamily="34" charset="0"/>
              </a:defRPr>
            </a:lvl1pPr>
          </a:lstStyle>
          <a:p>
            <a:pPr marL="57150" marR="0" lvl="0" indent="-28575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1" name="图片 10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2" name="图片 11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12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3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740062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8" name="图片 7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9" name="图片 8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3" name="内容占位符 1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409575" y="1238250"/>
            <a:ext cx="8044180" cy="2340499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7200" i="0" u="none" strike="noStrike" cap="none" spc="40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1219200" y="3941830"/>
            <a:ext cx="6424931" cy="527701"/>
          </a:xfrm>
          <a:noFill/>
        </p:spPr>
        <p:txBody>
          <a:bodyPr vert="horz" wrap="square" lIns="101600" tIns="0" rIns="82550" bIns="0" rtlCol="0">
            <a:normAutofit/>
          </a:bodyPr>
          <a:lstStyle>
            <a:lvl1pPr marL="0" indent="0" algn="ctr">
              <a:buNone/>
              <a:defRPr kumimoji="0" lang="zh-CN" altLang="en-US" sz="26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</a:defRPr>
            </a:lvl1pPr>
          </a:lstStyle>
          <a:p>
            <a:pPr marL="228600" marR="0" lvl="0" indent="-4572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1219200" y="4625396"/>
            <a:ext cx="6424930" cy="457341"/>
          </a:xfrm>
          <a:noFill/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None/>
              <a:defRPr kumimoji="0" lang="zh-CN" altLang="en-US" sz="22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3.xml" /><Relationship Id="rId14" Type="http://schemas.openxmlformats.org/officeDocument/2006/relationships/image" Target="../media/image3.png" /><Relationship Id="rId15" Type="http://schemas.openxmlformats.org/officeDocument/2006/relationships/tags" Target="../tags/tag84.xml" /><Relationship Id="rId16" Type="http://schemas.openxmlformats.org/officeDocument/2006/relationships/image" Target="../media/image7.png" /><Relationship Id="rId17" Type="http://schemas.openxmlformats.org/officeDocument/2006/relationships/tags" Target="../tags/tag85.xml" /><Relationship Id="rId18" Type="http://schemas.openxmlformats.org/officeDocument/2006/relationships/image" Target="../media/image2.png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ags" Target="../tags/tag89.xml" /><Relationship Id="rId23" Type="http://schemas.openxmlformats.org/officeDocument/2006/relationships/tags" Target="../tags/tag90.xml" /><Relationship Id="rId24" Type="http://schemas.openxmlformats.org/officeDocument/2006/relationships/tags" Target="../tags/tag91.xml" /><Relationship Id="rId25" Type="http://schemas.openxmlformats.org/officeDocument/2006/relationships/tags" Target="../tags/tag92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tags" Target="../tags/tag255.xml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22" Type="http://schemas.openxmlformats.org/officeDocument/2006/relationships/tags" Target="../tags/tag258.xml" /><Relationship Id="rId23" Type="http://schemas.openxmlformats.org/officeDocument/2006/relationships/tags" Target="../tags/tag259.xml" /><Relationship Id="rId24" Type="http://schemas.openxmlformats.org/officeDocument/2006/relationships/tags" Target="../tags/tag260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slideLayout" Target="../slideLayouts/slideLayout50.xml" /><Relationship Id="rId11" Type="http://schemas.openxmlformats.org/officeDocument/2006/relationships/slideLayout" Target="../slideLayouts/slideLayout51.xml" /><Relationship Id="rId12" Type="http://schemas.openxmlformats.org/officeDocument/2006/relationships/slideLayout" Target="../slideLayouts/slideLayout52.xml" /><Relationship Id="rId13" Type="http://schemas.openxmlformats.org/officeDocument/2006/relationships/slideLayout" Target="../slideLayouts/slideLayout53.xml" /><Relationship Id="rId14" Type="http://schemas.openxmlformats.org/officeDocument/2006/relationships/slideLayout" Target="../slideLayouts/slideLayout54.xml" /><Relationship Id="rId15" Type="http://schemas.openxmlformats.org/officeDocument/2006/relationships/slideLayout" Target="../slideLayouts/slideLayout55.xml" /><Relationship Id="rId16" Type="http://schemas.openxmlformats.org/officeDocument/2006/relationships/slideLayout" Target="../slideLayouts/slideLayout56.xml" /><Relationship Id="rId17" Type="http://schemas.openxmlformats.org/officeDocument/2006/relationships/slideLayout" Target="../slideLayouts/slideLayout57.xml" /><Relationship Id="rId18" Type="http://schemas.openxmlformats.org/officeDocument/2006/relationships/slideLayout" Target="../slideLayouts/slideLayout58.xml" /><Relationship Id="rId19" Type="http://schemas.openxmlformats.org/officeDocument/2006/relationships/tags" Target="../tags/tag381.xml" /><Relationship Id="rId2" Type="http://schemas.openxmlformats.org/officeDocument/2006/relationships/slideLayout" Target="../slideLayouts/slideLayout42.xml" /><Relationship Id="rId20" Type="http://schemas.openxmlformats.org/officeDocument/2006/relationships/tags" Target="../tags/tag382.xml" /><Relationship Id="rId21" Type="http://schemas.openxmlformats.org/officeDocument/2006/relationships/tags" Target="../tags/tag383.xml" /><Relationship Id="rId22" Type="http://schemas.openxmlformats.org/officeDocument/2006/relationships/tags" Target="../tags/tag384.xml" /><Relationship Id="rId23" Type="http://schemas.openxmlformats.org/officeDocument/2006/relationships/tags" Target="../tags/tag385.xml" /><Relationship Id="rId24" Type="http://schemas.openxmlformats.org/officeDocument/2006/relationships/tags" Target="../tags/tag386.xml" /><Relationship Id="rId25" Type="http://schemas.openxmlformats.org/officeDocument/2006/relationships/theme" Target="../theme/theme4.xml" /><Relationship Id="rId3" Type="http://schemas.openxmlformats.org/officeDocument/2006/relationships/slideLayout" Target="../slideLayouts/slideLayout43.xml" /><Relationship Id="rId4" Type="http://schemas.openxmlformats.org/officeDocument/2006/relationships/slideLayout" Target="../slideLayouts/slideLayout44.xml" /><Relationship Id="rId5" Type="http://schemas.openxmlformats.org/officeDocument/2006/relationships/slideLayout" Target="../slideLayouts/slideLayout45.xml" /><Relationship Id="rId6" Type="http://schemas.openxmlformats.org/officeDocument/2006/relationships/slideLayout" Target="../slideLayouts/slideLayout46.xml" /><Relationship Id="rId7" Type="http://schemas.openxmlformats.org/officeDocument/2006/relationships/slideLayout" Target="../slideLayouts/slideLayout47.xml" /><Relationship Id="rId8" Type="http://schemas.openxmlformats.org/officeDocument/2006/relationships/slideLayout" Target="../slideLayouts/slideLayout48.xml" /><Relationship Id="rId9" Type="http://schemas.openxmlformats.org/officeDocument/2006/relationships/slideLayout" Target="../slideLayouts/slideLayout4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45781100"/>
          <p:cNvPicPr/>
          <p:nvPr userDrawn="1">
            <p:custDataLst>
              <p:tags r:id="rId13"/>
            </p:custDataLst>
          </p:nvPr>
        </p:nvPicPr>
        <p:blipFill>
          <a:blip r:embed="rId12"/>
          <a:srcRect l="6942" r="4165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15"/>
            </p:custDataLst>
          </p:nvPr>
        </p:nvPicPr>
        <p:blipFill>
          <a:blip r:embed="rId14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1" name="图片 10" descr="圆角不透明"/>
          <p:cNvPicPr/>
          <p:nvPr userDrawn="1">
            <p:custDataLst>
              <p:tags r:id="rId17"/>
            </p:custDataLst>
          </p:nvPr>
        </p:nvPicPr>
        <p:blipFill>
          <a:blip r:embed="rId16">
            <a:alphaModFix amt="90000"/>
          </a:blip>
          <a:srcRect l="-147" r="0"/>
          <a:stretch>
            <a:fillRect/>
          </a:stretch>
        </p:blipFill>
        <p:spPr>
          <a:xfrm>
            <a:off x="551660" y="531895"/>
            <a:ext cx="11109623" cy="6044387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19"/>
            </p:custDataLst>
          </p:nvPr>
        </p:nvPicPr>
        <p:blipFill>
          <a:blip r:embed="rId18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838200" y="725901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838200" y="1689796"/>
            <a:ext cx="10515600" cy="4487804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  <p:sldLayoutId id="2147483753" r:id="rId17"/>
    <p:sldLayoutId id="214748375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397.xml" /><Relationship Id="rId11" Type="http://schemas.openxmlformats.org/officeDocument/2006/relationships/tags" Target="../tags/tag398.xml" /><Relationship Id="rId12" Type="http://schemas.openxmlformats.org/officeDocument/2006/relationships/tags" Target="../tags/tag399.xml" /><Relationship Id="rId13" Type="http://schemas.openxmlformats.org/officeDocument/2006/relationships/tags" Target="../tags/tag400.xml" /><Relationship Id="rId14" Type="http://schemas.openxmlformats.org/officeDocument/2006/relationships/tags" Target="../tags/tag401.xml" /><Relationship Id="rId15" Type="http://schemas.openxmlformats.org/officeDocument/2006/relationships/tags" Target="../tags/tag402.xml" /><Relationship Id="rId16" Type="http://schemas.openxmlformats.org/officeDocument/2006/relationships/tags" Target="../tags/tag403.xml" /><Relationship Id="rId17" Type="http://schemas.openxmlformats.org/officeDocument/2006/relationships/tags" Target="../tags/tag404.xml" /><Relationship Id="rId18" Type="http://schemas.openxmlformats.org/officeDocument/2006/relationships/tags" Target="../tags/tag405.xml" /><Relationship Id="rId19" Type="http://schemas.openxmlformats.org/officeDocument/2006/relationships/tags" Target="../tags/tag40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407.xml" /><Relationship Id="rId21" Type="http://schemas.openxmlformats.org/officeDocument/2006/relationships/tags" Target="../tags/tag408.xml" /><Relationship Id="rId22" Type="http://schemas.openxmlformats.org/officeDocument/2006/relationships/tags" Target="../tags/tag409.xml" /><Relationship Id="rId23" Type="http://schemas.openxmlformats.org/officeDocument/2006/relationships/tags" Target="../tags/tag410.xml" /><Relationship Id="rId24" Type="http://schemas.openxmlformats.org/officeDocument/2006/relationships/tags" Target="../tags/tag411.xml" /><Relationship Id="rId25" Type="http://schemas.openxmlformats.org/officeDocument/2006/relationships/tags" Target="../tags/tag412.xml" /><Relationship Id="rId26" Type="http://schemas.openxmlformats.org/officeDocument/2006/relationships/tags" Target="../tags/tag413.xml" /><Relationship Id="rId27" Type="http://schemas.openxmlformats.org/officeDocument/2006/relationships/tags" Target="../tags/tag414.xml" /><Relationship Id="rId28" Type="http://schemas.openxmlformats.org/officeDocument/2006/relationships/tags" Target="../tags/tag415.xml" /><Relationship Id="rId29" Type="http://schemas.openxmlformats.org/officeDocument/2006/relationships/tags" Target="../tags/tag416.xml" /><Relationship Id="rId3" Type="http://schemas.openxmlformats.org/officeDocument/2006/relationships/tags" Target="../tags/tag390.xml" /><Relationship Id="rId30" Type="http://schemas.openxmlformats.org/officeDocument/2006/relationships/tags" Target="../tags/tag417.xml" /><Relationship Id="rId31" Type="http://schemas.openxmlformats.org/officeDocument/2006/relationships/tags" Target="../tags/tag418.xml" /><Relationship Id="rId32" Type="http://schemas.openxmlformats.org/officeDocument/2006/relationships/tags" Target="../tags/tag419.xml" /><Relationship Id="rId33" Type="http://schemas.openxmlformats.org/officeDocument/2006/relationships/tags" Target="../tags/tag420.xml" /><Relationship Id="rId34" Type="http://schemas.openxmlformats.org/officeDocument/2006/relationships/tags" Target="../tags/tag421.xml" /><Relationship Id="rId4" Type="http://schemas.openxmlformats.org/officeDocument/2006/relationships/tags" Target="../tags/tag391.xml" /><Relationship Id="rId5" Type="http://schemas.openxmlformats.org/officeDocument/2006/relationships/tags" Target="../tags/tag392.xml" /><Relationship Id="rId6" Type="http://schemas.openxmlformats.org/officeDocument/2006/relationships/tags" Target="../tags/tag393.xml" /><Relationship Id="rId7" Type="http://schemas.openxmlformats.org/officeDocument/2006/relationships/tags" Target="../tags/tag394.xml" /><Relationship Id="rId8" Type="http://schemas.openxmlformats.org/officeDocument/2006/relationships/tags" Target="../tags/tag395.xml" /><Relationship Id="rId9" Type="http://schemas.openxmlformats.org/officeDocument/2006/relationships/tags" Target="../tags/tag3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27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22.xml" /><Relationship Id="rId4" Type="http://schemas.openxmlformats.org/officeDocument/2006/relationships/tags" Target="../tags/tag423.xml" /><Relationship Id="rId5" Type="http://schemas.openxmlformats.org/officeDocument/2006/relationships/tags" Target="../tags/tag424.xml" /><Relationship Id="rId6" Type="http://schemas.openxmlformats.org/officeDocument/2006/relationships/tags" Target="../tags/tag425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28.xml" /><Relationship Id="rId4" Type="http://schemas.openxmlformats.org/officeDocument/2006/relationships/tags" Target="../tags/tag429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36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31.xml" /><Relationship Id="rId4" Type="http://schemas.openxmlformats.org/officeDocument/2006/relationships/tags" Target="../tags/tag432.xml" /><Relationship Id="rId5" Type="http://schemas.openxmlformats.org/officeDocument/2006/relationships/tags" Target="../tags/tag433.xml" /><Relationship Id="rId6" Type="http://schemas.openxmlformats.org/officeDocument/2006/relationships/tags" Target="../tags/tag434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3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437.xml" /><Relationship Id="rId4" Type="http://schemas.openxmlformats.org/officeDocument/2006/relationships/tags" Target="../tags/tag438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4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440.xml" /><Relationship Id="rId4" Type="http://schemas.openxmlformats.org/officeDocument/2006/relationships/tags" Target="../tags/tag441.xml" /><Relationship Id="rId5" Type="http://schemas.openxmlformats.org/officeDocument/2006/relationships/tags" Target="../tags/tag442.xml" /><Relationship Id="rId6" Type="http://schemas.openxmlformats.org/officeDocument/2006/relationships/tags" Target="../tags/tag443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4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51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446.xml" /><Relationship Id="rId4" Type="http://schemas.openxmlformats.org/officeDocument/2006/relationships/tags" Target="../tags/tag447.xml" /><Relationship Id="rId5" Type="http://schemas.openxmlformats.org/officeDocument/2006/relationships/tags" Target="../tags/tag448.xml" /><Relationship Id="rId6" Type="http://schemas.openxmlformats.org/officeDocument/2006/relationships/tags" Target="../tags/tag449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452.xml" /><Relationship Id="rId4" Type="http://schemas.openxmlformats.org/officeDocument/2006/relationships/tags" Target="../tags/tag453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60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455.xml" /><Relationship Id="rId4" Type="http://schemas.openxmlformats.org/officeDocument/2006/relationships/tags" Target="../tags/tag456.xml" /><Relationship Id="rId5" Type="http://schemas.openxmlformats.org/officeDocument/2006/relationships/tags" Target="../tags/tag457.xml" /><Relationship Id="rId6" Type="http://schemas.openxmlformats.org/officeDocument/2006/relationships/tags" Target="../tags/tag458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61.xml" /><Relationship Id="rId4" Type="http://schemas.openxmlformats.org/officeDocument/2006/relationships/tags" Target="../tags/tag462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69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64.xml" /><Relationship Id="rId4" Type="http://schemas.openxmlformats.org/officeDocument/2006/relationships/tags" Target="../tags/tag465.xml" /><Relationship Id="rId5" Type="http://schemas.openxmlformats.org/officeDocument/2006/relationships/tags" Target="../tags/tag466.xml" /><Relationship Id="rId6" Type="http://schemas.openxmlformats.org/officeDocument/2006/relationships/tags" Target="../tags/tag467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6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70.xml" /><Relationship Id="rId4" Type="http://schemas.openxmlformats.org/officeDocument/2006/relationships/tags" Target="../tags/tag471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7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78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73.xml" /><Relationship Id="rId4" Type="http://schemas.openxmlformats.org/officeDocument/2006/relationships/tags" Target="../tags/tag474.xml" /><Relationship Id="rId5" Type="http://schemas.openxmlformats.org/officeDocument/2006/relationships/tags" Target="../tags/tag475.xml" /><Relationship Id="rId6" Type="http://schemas.openxmlformats.org/officeDocument/2006/relationships/tags" Target="../tags/tag476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7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84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79.xml" /><Relationship Id="rId4" Type="http://schemas.openxmlformats.org/officeDocument/2006/relationships/tags" Target="../tags/tag480.xml" /><Relationship Id="rId5" Type="http://schemas.openxmlformats.org/officeDocument/2006/relationships/tags" Target="../tags/tag481.xml" /><Relationship Id="rId6" Type="http://schemas.openxmlformats.org/officeDocument/2006/relationships/tags" Target="../tags/tag482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8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85.xml" /><Relationship Id="rId4" Type="http://schemas.openxmlformats.org/officeDocument/2006/relationships/tags" Target="../tags/tag486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8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93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488.xml" /><Relationship Id="rId4" Type="http://schemas.openxmlformats.org/officeDocument/2006/relationships/tags" Target="../tags/tag489.xml" /><Relationship Id="rId5" Type="http://schemas.openxmlformats.org/officeDocument/2006/relationships/tags" Target="../tags/tag490.xml" /><Relationship Id="rId6" Type="http://schemas.openxmlformats.org/officeDocument/2006/relationships/tags" Target="../tags/tag491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9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494.xml" /><Relationship Id="rId4" Type="http://schemas.openxmlformats.org/officeDocument/2006/relationships/tags" Target="../tags/tag495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9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502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497.xml" /><Relationship Id="rId4" Type="http://schemas.openxmlformats.org/officeDocument/2006/relationships/tags" Target="../tags/tag498.xml" /><Relationship Id="rId5" Type="http://schemas.openxmlformats.org/officeDocument/2006/relationships/tags" Target="../tags/tag499.xml" /><Relationship Id="rId6" Type="http://schemas.openxmlformats.org/officeDocument/2006/relationships/tags" Target="../tags/tag500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501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9.xml" /><Relationship Id="rId3" Type="http://schemas.openxmlformats.org/officeDocument/2006/relationships/tags" Target="../tags/tag503.xml" /><Relationship Id="rId4" Type="http://schemas.openxmlformats.org/officeDocument/2006/relationships/tags" Target="../tags/tag504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505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511.xml" /><Relationship Id="rId2" Type="http://schemas.openxmlformats.org/officeDocument/2006/relationships/notesSlide" Target="../notesSlides/notesSlide20.xml" /><Relationship Id="rId3" Type="http://schemas.openxmlformats.org/officeDocument/2006/relationships/tags" Target="../tags/tag506.xml" /><Relationship Id="rId4" Type="http://schemas.openxmlformats.org/officeDocument/2006/relationships/tags" Target="../tags/tag507.xml" /><Relationship Id="rId5" Type="http://schemas.openxmlformats.org/officeDocument/2006/relationships/tags" Target="../tags/tag508.xml" /><Relationship Id="rId6" Type="http://schemas.openxmlformats.org/officeDocument/2006/relationships/tags" Target="../tags/tag509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510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2340302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47495" y="1418590"/>
            <a:ext cx="8626475" cy="2122805"/>
          </a:xfrm>
        </p:spPr>
        <p:txBody>
          <a:bodyPr/>
          <a:lstStyle/>
          <a:p>
            <a:pPr algn="ctr"/>
            <a:r>
              <a:rPr lang="zh-CN" altLang="en-US" sz="4800"/>
              <a:t>“翻转课堂”教学模式在对外汉语教学中的应用</a:t>
            </a:r>
            <a:endParaRPr lang="zh-CN" altLang="en-US" sz="4800"/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156335" y="391477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 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一、引言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三、翻转课堂在对外汉语教学中的应用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仿宋" panose="02010609060101010101" charset="-122"/>
                <a:ea typeface="微软雅黑"/>
              </a:rPr>
              <a:t>五、结论</a:t>
            </a:r>
            <a:endParaRPr lang="zh-CN" altLang="en-US" sz="2000" spc="300">
              <a:solidFill>
                <a:schemeClr val="dk1">
                  <a:lumMod val="85000"/>
                  <a:lumOff val="15000"/>
                </a:scheme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二、翻转课堂的概念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四、翻转课堂在对外汉语教学中的优势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3">
                    <a:lumMod val="50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chemeClr val="accent3">
                  <a:lumMod val="50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6">
                    <a:lumMod val="75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chemeClr val="accent6">
                  <a:lumMod val="75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一、引言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一、引言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科技的飞速发展和全球化趋势的推进，对外汉语教学面临着新的挑战和机遇。传统的教学模式已无法满足现代对外汉语教学的需求。为了提高教学效果，满足学生的学习需求，“翻转课堂”教学模式逐渐被引入到对外汉语教学中。本次演示将探讨“翻转课堂”教学模式在对外汉语教学中的应用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二、翻转课堂的概念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二、翻转课堂的概念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翻转课堂”是一种新兴的教学模式，它借助现代科技，如互联网、多媒体等，将传统的教学过程进行翻转，让学生在课前通过在线视频、音频等学习材料预先自主学习新知识，而在课堂上，教师则主要引导学生进行讨论、交流和实践，帮助学生深入理解和运用所学知识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三、翻转课堂在对外汉语教学中的应用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1、课前准备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1、课前准备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课前，教师需要准备相应的教学视频和资料，包括汉字、词汇、语法等知识点。这些资料可以以多种形式呈现，如动画、图片、音频等，以适应不同学生的学习风格和需求。此外，教师还可以设计一些小测验或问题，以激发学生的学习兴趣和动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2、课中活动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2、课中活动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课堂教学中，教师的主要任务是引导学生进行讨论、交流和实践。例如，可以组织学生进行语言交际活动，通过对话、小组讨论等形式，让学生运用所学的语言知识进行实际交流。此外，还可以进行一些文化分享活动，让学生了解中国的历史、文化和社会现象，以增强学生对中华文化的认识和理解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3、课后反馈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3、课后反馈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课后，教师可以通过在线平台进行作业批改、答疑解惑等。同时，学生也可以通过平台进行学习反馈和意见收集，以便教师更好地了解学生的学习情况和需求，及时调整教学策略。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四、翻转课堂在对外汉语教学中的优势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1、增强学习效果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1、增强学习效果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通过翻转课堂，学生可以在课前自主学习新知识，课堂上则有更多的时间用于深入讨论和实践，这有助于学生更好地理解和掌握汉语知识。此外，学生在课堂上可以积极参与讨论和活动，提高口语表达能力和交际能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2、提高学习自主性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2、提高学习自主性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翻转课堂强调学生的自主学习，通过在线视频、音频等学习材料，学生可以在任何时间、任何地点进行学习，自主安排学习进度和方式。这有助于培养学生的自主学习能力和独立思考能力。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3、增强师生互动性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3、增强师生互动性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在翻转课堂中，师生可以在课堂上进行深入的讨论和交流，这有助于增强师生之间的互动性。同时，学生在课后也可以通过在线平台与教师进行交流和反馈，及时解决问题和学习困难。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4、适应不同学习风格和需求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https://d.book118.com/235234030202011104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ASSEMBLE_CHIP_INDEX" val="7b78f221670f4bdaa0f9a32e0c40dd86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e0f5f67ec3138b1bb58f28"/>
  <p:tag name="KSO_WM_CHIP_XID" val="62e0f5f67ec3138b1bb58fb2"/>
  <p:tag name="KSO_WM_TAG_VERSION" val="3.0"/>
  <p:tag name="KSO_WM_UNIT_COMPATIBLE" val="0"/>
  <p:tag name="KSO_WM_UNIT_DEC_AREA_ID" val="64532f06c6fa430ba20f6c695cd46ae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ASSEMBLE_CHIP_INDEX" val="c1a61ab9c7b0469980c056e5062fc809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8fa8"/>
  <p:tag name="KSO_WM_TAG_VERSION" val="3.0"/>
  <p:tag name="KSO_WM_UNIT_COMPATIBLE" val="0"/>
  <p:tag name="KSO_WM_UNIT_DEC_AREA_ID" val="8c18b8e722c24fefa843d38b92faf5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873ef96515947a9bde6ee149b3262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acd66e257a84029b181cea37cf146ce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ASSEMBLE_CHIP_INDEX" val="70dbfdf811a34067a0ac78fe65fd06f2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29d"/>
  <p:tag name="KSO_WM_TAG_VERSION" val="3.0"/>
  <p:tag name="KSO_WM_UNIT_COMPATIBLE" val="0"/>
  <p:tag name="KSO_WM_UNIT_DEC_AREA_ID" val="f856d40199b6492088a88f5e420b9b62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3a48f5806d2844c38089021ab44ea211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297"/>
  <p:tag name="KSO_WM_TAG_VERSION" val="3.0"/>
  <p:tag name="KSO_WM_UNIT_COMPATIBLE" val="0"/>
  <p:tag name="KSO_WM_UNIT_DEC_AREA_ID" val="43d9205cfe224b8e91eb72692d43d8e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SLIDE_BACKGROUND_TYPE" val="general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SLIDE_BACKGROUND_TYPE" val="general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SLIDE_BACKGROUND_TYPE" val="general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SLIDE_BACKGROUND_TYPE" val="general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06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3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custom202315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388.xml><?xml version="1.0" encoding="utf-8"?>
<p:tagLst xmlns:p="http://schemas.openxmlformats.org/presentationml/2006/main">
  <p:tag name="KSO_WM_BEAUTIFY_FLAG" val=""/>
</p:tagLst>
</file>

<file path=ppt/tags/tag389.xml><?xml version="1.0" encoding="utf-8"?>
<p:tagLst xmlns:p="http://schemas.openxmlformats.org/presentationml/2006/main">
  <p:tag name="KSO_WM_BEAUTIFY_FLAG" val="#wm#"/>
  <p:tag name="KSO_WM_SLIDE_ID" val="custom20231515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3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4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4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4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4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5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5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5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5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2524">
      <a:dk1>
        <a:srgbClr val="000000"/>
      </a:dk1>
      <a:lt1>
        <a:srgbClr val="FFFFFF"/>
      </a:lt1>
      <a:dk2>
        <a:srgbClr val="332103"/>
      </a:dk2>
      <a:lt2>
        <a:srgbClr val="FAE9CF"/>
      </a:lt2>
      <a:accent1>
        <a:srgbClr val="D31B1B"/>
      </a:accent1>
      <a:accent2>
        <a:srgbClr val="D83017"/>
      </a:accent2>
      <a:accent3>
        <a:srgbClr val="ED3908"/>
      </a:accent3>
      <a:accent4>
        <a:srgbClr val="EC5405"/>
      </a:accent4>
      <a:accent5>
        <a:srgbClr val="D58205"/>
      </a:accent5>
      <a:accent6>
        <a:srgbClr val="DCCB0F"/>
      </a:accent6>
      <a:hlink>
        <a:srgbClr val="304FFE"/>
      </a:hlink>
      <a:folHlink>
        <a:srgbClr val="492067"/>
      </a:folHlink>
    </a:clrScheme>
    <a:fontScheme name="自定义 66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22</Slides>
  <Notes>20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2">
      <vt:lpstr>Arial</vt:lpstr>
      <vt:lpstr>Calibri</vt:lpstr>
      <vt:lpstr>微软雅黑</vt:lpstr>
      <vt:lpstr>汉仪旗黑-85S</vt:lpstr>
      <vt:lpstr>思源黑体 CN Bold</vt:lpstr>
      <vt:lpstr>仿宋</vt:lpstr>
      <vt:lpstr>Calibri Light</vt:lpstr>
      <vt:lpstr>隶书</vt:lpstr>
      <vt:lpstr>汉仪尚巍手书W</vt:lpstr>
      <vt:lpstr>Office Theme</vt:lpstr>
      <vt:lpstr>“翻转课堂”教学模式在对外汉语教学中的应用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2024-09-14T07:06:27.536</cp:lastPrinted>
  <dcterms:created xsi:type="dcterms:W3CDTF">2024-09-13T23:06:27Z</dcterms:created>
  <dcterms:modified xsi:type="dcterms:W3CDTF">2024-09-13T23:06:35Z</dcterms:modified>
</cp:coreProperties>
</file>