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5631F-C25F-4AC3-A6BF-443545B66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C0254-2BD9-4723-B6B5-84896AFF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AE393-1E7A-4297-88BA-A32DF0AF0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E6657-8497-4327-804B-AF7FAA0CF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155B3-3964-42A1-8274-08D3654E0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0C586C-2E42-4146-868B-ADF0492D1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AB715-429B-4553-B36E-4558846BE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97527-F71B-46D6-A551-48B9F6253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2C41D-A05C-40A3-9AAE-98DBACA88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AC8FA-6FFB-4E1B-9420-832E2BD66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8DDEB-CC51-4E2B-A6EF-F1B5E89BA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340400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颈肩痛与腰腿痛病人的护理\n## 1.颈肩痛与腰腿痛的原因及诊断\n### 1.1颈肩痛与腰腿痛的常见原因\n### 1.2颈肩痛与腰腿痛的诊断方法\n### 1.3颈肩痛与腰腿痛的鉴别诊断\n## 2.颈肩痛与腰腿痛的护理原则\n### 2.1颈肩痛与腰腿痛的护理目标\n### 2.2颈肩痛与腰腿痛的护理措施\n### 2.3颈肩痛与腰腿痛的护理评价\n## 3.颈肩痛病人的护理\n### 3.1颈肩痛的药物治疗与护理\n### 3.2颈肩痛的物理治疗与护理\n### 3.3颈肩痛的康复训练与护理\n## 4.腰腿痛病人的护理\n### 4.1腰腿痛的药物治疗与护理\n### 4.2腰腿痛的物理治疗与护理\n### 4.3腰腿痛的康复训练与护理\n## 5.颈肩痛与腰腿痛病人的心理护理\n### 5.1颈肩痛与腰腿痛病人的心理特点\n### 5.2颈肩痛与腰腿痛病人的心理护理方法\n### 5.3颈肩痛与腰腿痛病人的心理护理效果评价\n## 6.颈肩痛与腰腿痛病人的健康教育\n### 6.1颈肩痛与腰腿痛病人的健康教育内容\n### 6.2颈肩痛与腰腿痛病人的健康教育方法\n### 6.3颈肩痛与腰腿痛病人的健康教育效果评价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颈肩痛与腰腿痛病人的护理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颈肩痛与腰腿痛的原因及诊断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颈肩痛与腰腿痛的常见原因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颈肩痛常见原因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颈椎病：长期颈部姿势不良，如久坐、低头等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肩周炎：肩部肌肉劳损、受凉、外伤等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神经根型颈椎病：颈椎间盘突出压迫神经根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腰腿痛常见原因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腰椎间盘突出：腰椎间盘退行性变，压迫神经根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腰椎管狭窄：腰椎管内空间减小，压迫神经根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坐骨神经痛：坐骨神经受到压迫或炎症刺激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颈肩痛诊断方法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颈部X光片：检查颈椎关节、椎间隙等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颈部MRI：了解颈椎间盘突出、神经根受压等情况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肩关节X光片：检查肩关节结构、关节间隙等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腰腿痛诊断方法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腰椎X光片：检查腰椎关节、椎间隙等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腰椎MRI：了解腰椎间盘突出、神经根受压等情况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腿部神经系统检查：检查下肢感觉、运动功能等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颈肩痛与腰腿痛的诊断方法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颈肩痛鉴别诊断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肩周炎与颈椎病：肩周炎疼痛范围局限于肩部，颈椎病疼痛可放射至颈部、肩部、上肢等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神经根型颈椎病与颈肌筋膜炎：神经根型颈椎病疼痛放射至肩部、上肢，颈肌筋膜炎疼痛主要局限于颈部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腰腿痛鉴别诊断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腰椎间盘突出与腰椎管狭窄：腰椎间盘突出疼痛可放射至下肢，腰椎管狭窄疼痛主要局限于腰部、臀部、大腿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坐骨神经痛与梨状肌综合症：坐骨神经痛疼痛主要局限于下肢，梨状肌综合症疼痛主要局限于臀部、大腿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颈肩痛与腰腿痛的鉴别诊断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颈肩痛与腰腿痛的护理原则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颈肩痛与腰腿痛的护理目标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缓解疼痛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颈肩痛与腰腿痛的护理措施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8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一般护理：保持病室整洁、舒适，保持良好姿势，避免剧烈运动</a:t>
                </a:r>
                <a:endParaRPr/>
              </a:p>
            </p:txBody>
          </p:sp>
          <p:cxnSp>
            <p:nvCxnSpPr>
              <p:cNvPr id="28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药物治疗：根据病情选择止痛药物、消炎药物等</a:t>
                </a:r>
                <a:endParaRPr/>
              </a:p>
            </p:txBody>
          </p:sp>
        </p:grpSp>
        <p:grpSp>
          <p:nvGrpSpPr>
            <p:cNvPr id="29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物理治疗：如热敷、按摩、牵引等</a:t>
                </a:r>
                <a:endParaRPr/>
              </a:p>
            </p:txBody>
          </p:sp>
        </p:grpSp>
        <p:grpSp>
          <p:nvGrpSpPr>
            <p:cNvPr id="29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康复训练：如颈部、肩部、腰部、腿部功能锻炼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疼痛程度评价：采用视觉模拟评分法（VAS）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功能评价：根据病人活动能力、生活自理能力等进行评价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1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生活质量评价：采用健康状况调查问卷（SF-36）等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颈肩痛与腰腿痛的护理评价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颈肩痛病人的护理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颈肩痛的药物治疗与护理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镇痛药物：如非甾体抗炎药、中枢性镇痛药等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消炎药物：如糖皮质激素、抗生素等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遵医嘱给药，注意药物副作用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观察病人疼痛缓解情况，及时调整药物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热敷：适用于急性期、疼痛明显者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按摩：缓解肌肉紧张，促进血液循环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牵引：适用于神经根型颈椎病、椎间盘突出等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观察物理治疗反应，如有不适立即停止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定期进行物理治疗，根据病情调整治疗频次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颈肩痛的物理治疗与护理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颈肩痛的康复训练与护理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颈部功能锻炼：如颈部旋转、侧弯等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肩部功能锻炼：如肩部外展、内收、上举等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指导病人进行康复训练，避免过度活动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定期评估康复训练效果，调整训练计划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https://d.book118.com/235234040042011112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颈肩痛与腰腿痛病人的护理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2024-09-18T10:22:15.503</cp:lastPrinted>
  <dcterms:created xsi:type="dcterms:W3CDTF">2024-09-18T02:22:15Z</dcterms:created>
  <dcterms:modified xsi:type="dcterms:W3CDTF">2024-09-18T02:22:17Z</dcterms:modified>
</cp:coreProperties>
</file>