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F61273-B1BE-4306-9B04-3EDCB4A21D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5BAAA-0256-462C-8865-62E66BC0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94C3-533A-432D-9A73-ADADD37B8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4F036-7388-47DC-A8D8-D68ADB3C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F0167-D5F3-446A-999E-20CB17FA1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37F33-796E-48EE-A250-B9717BF8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5F8AF-5ACD-4068-B2B1-E94F1F6BC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498D8-CF5C-4DBC-86AE-BBC0D113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50253-2D9A-405A-9AFE-7804D989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019D8-49FA-4ED4-81C4-800417BA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EC160-71EE-4772-A521-B40C6B73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9D0CB-9373-4641-8B80-EB831FCC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0A9144F-1F61-4ECC-9160-BEC80F9A40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21974D3-E071-43D5-8A9F-250E419B75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4043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老年人防跌小贴士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营造安全的家居环境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健康饮食保健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保持体育锻炼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紧急应对措施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老年人防跌小贴士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老年人防跌小贴士是指一系列预防老年人摔倒的方法和技巧，旨在提高老年人日常生活中的安全性，减少意外伤害的发生。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为什么老年人容易摔倒？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随着年龄增长，老年人的身体机能逐渐下降，容易导致摔倒。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身体机能减弱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老年人视力减弱会影响对周围环境的感知，增加摔倒的风险。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视力下降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听力下降可能导致沟通困难，容易产生误解，增加摔倒的可能性。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听力下降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骨质疏松使得骨骼更容易受到损伤，增加摔倒后骨折的风险。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骨质疏松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老年人摔倒的危害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老年人摔倒可能导致严重后果，如骨折、头部受伤等，这些意外事件不仅影响老年人的身体健康，也会对他们的心理健康造成负面影响。因此，预防老年人摔倒至关重要。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营养均衡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合理膳食，保证各种营养物质的摄入。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补充钙质，减少骨质疏松的风险。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改善生活环境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消除家中的障碍物，确保走道畅通。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安装扶手和防滑地板，提供安全的居住环境。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避免穿着不合适的鞋子，选择防滑鞋。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使用辅助工具如手杖或助行器，增加行走稳定性。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如何预防老年人摔倒？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老年人应保持适量的运动，增强肌肉力量和平衡能力。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定期进行体检，及时发现并处理潜在健康问题。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营造安全的家居环境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室内光线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为老年人营造安全的家居环境，首先要保证室内光线明亮，在走廊和楼梯口尤其重要。明亮的光线能帮助老年人提高视力，减少摔倒的风险。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家具布局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避免障碍物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摆放合理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减少碰撞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保持空间畅通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考虑行动便捷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防滑措施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增加摩擦力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铺设防滑地垫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使用防滑地毯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易滑倒区域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特别关注浴室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安装扶手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提供支撑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卫生间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行走支持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楼梯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防止滑倒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浴室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营造舒适的家居环境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除了以上措施，还可在家居环境中添加一些舒适温馨的装饰，如柔软的地毯、温馨的家具，让老年人感受到家的温暖，促进生活质量的提升。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健康饮食保健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预防骨质疏松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适量补充蛋白质可预防骨质疏松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补充蛋白质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肌肉强健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蛋白质有助于维持肌肉强健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补充维生素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增强骨骼健康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预防摔倒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健康饮食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新鲜水果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多摄入水果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绿色蔬菜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多摄入蔬菜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全麦面包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多摄入全谷类食品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多喝水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保持适当的水分摄入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减少摔倒可能性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https://d.book118.com/235234043110011124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老年人防跌小贴士</vt:lpstr>
      <vt:lpstr>目录</vt:lpstr>
      <vt:lpstr>第1章 简介</vt:lpstr>
      <vt:lpstr> </vt:lpstr>
      <vt:lpstr>为什么老年人容易摔倒？</vt:lpstr>
      <vt:lpstr>老年人摔倒的危害</vt:lpstr>
      <vt:lpstr>如何预防老年人摔倒？</vt:lpstr>
      <vt:lpstr>第2章 营造安全的家居环境</vt:lpstr>
      <vt:lpstr> </vt:lpstr>
      <vt:lpstr>家具布局</vt:lpstr>
      <vt:lpstr>防滑措施</vt:lpstr>
      <vt:lpstr>安装扶手</vt:lpstr>
      <vt:lpstr>营造舒适的家居环境</vt:lpstr>
      <vt:lpstr>第三章 健康饮食保健</vt:lpstr>
      <vt:lpstr>补充蛋白质</vt:lpstr>
      <vt:lpstr>补充维生素D</vt:lpstr>
      <vt:lpstr>健康饮食</vt:lpstr>
      <vt:lpstr>多喝水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2024-09-28T12:03:51.700</cp:lastPrinted>
  <dcterms:created xsi:type="dcterms:W3CDTF">2024-09-28T04:03:51Z</dcterms:created>
  <dcterms:modified xsi:type="dcterms:W3CDTF">2024-09-28T04:03:53Z</dcterms:modified>
</cp:coreProperties>
</file>