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5EDA6-E6C9-4F89-8D7C-6AB9B8650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622F0-CFAC-457F-BEA6-2728C4C6A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25083-F539-4357-86C6-CDD573B14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8581B8-DFC7-4E6D-866D-C60084481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947101-AFD4-4B31-8FF7-7937DB161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E36538-0067-420D-8064-52BEF5A50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35DA6B-5B77-4A44-861E-F761C1D72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C86430-7B4C-41C9-8C74-6E837DA9C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E65AB-1C35-4181-96C5-133388210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DD5D8-61C5-4096-A65D-AB1F24680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80DF2-7FE8-418C-9A6E-402DA17BD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234231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堂食尽量不吃路边摊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路边摊食品卫生问题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堂食与路边摊食品卫生对比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堂食的优势与推荐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如何避免路边摊食品的危害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路边摊的普及和便捷性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路边摊因其简单、快捷、便宜的特点，在都市生活中具有一定的市场。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食品安全问题频发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然而，由于路边摊的经营条件和环境限制，食品安全问题时有发生，给消费者的健康带来潜在威胁。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消费者认知度提高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随着食品安全知识的普及和消费者维权意识的提高，越来越多的人开始关注食品来源和品质。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引导消费者理性消费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培养消费者理性消费观念，关注食品品质和卫生状况，选择安全可靠的餐饮场所。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通过倡导减少堂食路边摊，可以降低因食品污染和卫生问题引发的健康风险。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提升食品安全水平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促使路边摊经营者改善经营条件，提高食品安全管理水平，从源头上保障食品安全。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路边摊食品卫生问题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885" r="298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687" r="1168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食材来源不明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由于缺乏严格的检验和监管机制，路边摊的食材可能存在农药残留、重金属超标等问题。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路边摊往往采购食材的渠道不规范，可能采购到过期、变质或者来源不明的食材。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加工过程不卫生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路边摊的加工环境往往简陋，缺乏必要的卫生设施，如防尘、防蝇、防鼠等。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从业人员可能未经过专业培训，缺乏食品安全意识和正确的食品加工技能，存在交叉污染的风险。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路边摊通常缺乏适当的食品储存设施，如冷藏、冷冻设备，导致食品在不适宜的温度下长时间存放，容易变质。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食品储存容器可能不洁净或者重复使用，造成细菌滋生和传播。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食品储存条件差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堂食与路边摊食品卫生对比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堂食餐厅通常与可靠的供应商建立长期合作关系，确保食材的新鲜度和质量。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食材采购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958" r="8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堂食餐厅拥有专业的厨房设备和加工流程，能够确保食物的卫生安全。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堂食餐厅的员工通常经过严格的食品卫生培训，具备正确的食品卫生知识和操作技能。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堂食食品卫生保障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加工环境恶劣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路边摊的加工环境通常简陋，缺乏必要的卫生设施，如清洁水源、消毒设备等，容易导致食物受污染。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从业人员素质参差不齐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路边摊的从业人员可能未经过正规的食品卫生培训，缺乏必要的食品卫生意识和操作技能。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食材来源不明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路边摊的食材采购往往缺乏有效监管，存在使用劣质、过期或受污染食材的风险。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路边摊食品卫生隐患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堂食餐厅在食品卫生方面通常比路边摊更有保障，因为它们拥有更严格的食材采购、食品加工和员工培训制度。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路边摊由于加工环境恶劣和从业人员素质参差不齐等因素，存在较高的食品卫生隐患。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420" b="8420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9580" b="2958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为了保障自身健康，建议消费者尽量选择堂食餐厅就餐，避免在路边摊食用食品。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堂食与路边摊食品卫生对比结论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https://d.book118.com/235234231044011104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2024-09-13T22:03:43.927</cp:lastPrinted>
  <dcterms:created xsi:type="dcterms:W3CDTF">2024-09-13T14:03:43Z</dcterms:created>
  <dcterms:modified xsi:type="dcterms:W3CDTF">2024-09-13T14:03:46Z</dcterms:modified>
</cp:coreProperties>
</file>