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0BB49-7B4E-4C57-AD2E-DAD3249D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F95B5-5FE8-4EFD-8F79-76A7EC2F7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136D-2258-4FB0-A3F0-E2B67378A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3637F-428A-4EF3-86AF-E64D2325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C6760-F6D4-4E5D-B309-C7760220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8B46E-DFB4-420A-9C67-E5BB6907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FC1AD-F144-4559-9BB6-00992CB9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5CC4D-6EDE-4617-820D-B2890640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68AB6-FC6B-4538-9CB5-BF45F336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A09FF-916A-4E4B-8760-5AC55A3D8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9F9D6-81AE-4A5F-8A00-A97D4FEF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42042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中性粒细胞减少症的护理查房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中性粒细胞减少症的概述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中性粒细胞减少症的概述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分类：生理性减少和病理性减少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中性粒细胞减少症的定义：中性粒细胞绝对计数低于正常范围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诊断标准：根据血常规检查结果，中性粒细胞绝对计数多次低于正常范围下限，并排除其他原因导致的继发性减少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症状：感染、乏力、头晕等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病因：感染、药物、骨髓损伤等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发病机制：中性粒细胞生成障碍、破坏或消耗过多等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疾病发展过程和预后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严重粒细胞缺乏症：病情危急，可危及生命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中性粒细胞减少症的预后：与原发病有关，也与患者的免疫功能状态有关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急性粒细胞减少症：持续时间短，可自行恢复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慢性粒细胞减少症：持续时间较长，病情反复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31693"/>
            <a:ext cx="3256236" cy="17003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612248" y="1932335"/>
            <a:ext cx="3256236" cy="17003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800820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姓名：张三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463206" y="1931693"/>
            <a:ext cx="3256236" cy="17003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467054" y="1932335"/>
            <a:ext cx="3256236" cy="17003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656267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年龄：62岁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318012" y="1931693"/>
            <a:ext cx="3256236" cy="17003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321860" y="1932335"/>
            <a:ext cx="3256236" cy="17003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509790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性别：男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2535803" y="4107959"/>
            <a:ext cx="3256236" cy="17003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2539651" y="4108600"/>
            <a:ext cx="3256236" cy="17003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2728223" y="4241370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籍贯：中国北京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6390609" y="4107959"/>
            <a:ext cx="3256236" cy="170034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6394457" y="4108600"/>
            <a:ext cx="3256236" cy="170034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6583670" y="4241370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职业：退休工人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病情发展与治疗过程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发病时间：2021年9月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病史：患者为中年女性，既往有甲状腺功能减退病史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临床表现：发热、咳嗽、咳痰、呼吸困难等症状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诊断：肺部感染、中性粒细胞减少症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治疗过程：给予抗生素、升白细胞药物治疗，病情逐渐好转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当前症状和体征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贫血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https://d.book118.com/235242042324011102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18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中性粒细胞减少症的护理查房</vt:lpstr>
      <vt:lpstr>目录</vt:lpstr>
      <vt:lpstr>中性粒细胞减少症的概述</vt:lpstr>
      <vt:lpstr>定义和诊断标准</vt:lpstr>
      <vt:lpstr>病因和发病机制</vt:lpstr>
      <vt:lpstr>疾病发展过程和预后</vt:lpstr>
      <vt:lpstr>病例汇报</vt:lpstr>
      <vt:lpstr>患者基本信息</vt:lpstr>
      <vt:lpstr>病情发展与治疗过程</vt:lpstr>
      <vt:lpstr>当前症状和体征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2024-09-11T23:21:59.161</cp:lastPrinted>
  <dcterms:created xsi:type="dcterms:W3CDTF">2024-09-11T15:21:59Z</dcterms:created>
  <dcterms:modified xsi:type="dcterms:W3CDTF">2024-09-11T15:22:02Z</dcterms:modified>
</cp:coreProperties>
</file>