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039B5-7E66-42E2-8B42-1525F53D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2649E-70E7-496C-99D2-F3B772E5A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D4EB3-C12C-4199-ADD6-83FBB7DE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A2A62-E87E-48A2-8FDA-78A823D4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222EF-3580-47F1-B0CB-732C9867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6136C-8218-4E3D-A915-C8E44FC2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11990D-EAD1-475E-9318-061B42E9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91720-6D29-4FA3-AF8F-571796CAB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20A2D-E852-4F96-ACAB-9A1AD9F2C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3A4EA-744A-4F90-9172-F5A60F56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6D704-B0CD-4D9C-8972-DC854D5FF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43124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人工造浪模拟实验展示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验证理论模型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通过实验结果与理论模型的对比，验证理论模型的正确性和适用性，为相关领域的研究提供实验依据。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探究人工造浪的原理和机制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通过实验，深入了解人工造浪的原理和机制，包括波浪产生、传播和消散等过程。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模拟自然波浪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通过人工造浪模拟实验，模拟自然波浪的形态、大小和频率，为海洋工程、海岸防护和海洋科学研究等领域提供参考。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流体动力学原理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人工造浪模拟实验基于流体动力学原理，利用水流、气压等手段产生波浪。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波动传播原理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波浪产生后，会按照波动传播原理进行传播，包括波形、波速和波长等参数的变化。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能量守恒原理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实验过程中，波浪的产生、传播和消散遵循能量守恒原理，能量在不同形式之间转换。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随着海洋工程的发展，对人工造浪模拟实验的需求不断增加，以解决实际工程中的问题。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海岸防护需求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海岸防护是保障沿海地区安全的重要措施，人工造浪模拟实验可以为海岸防护工程提供技术支持。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科学研究需要大量的实验数据支持，人工造浪模拟实验可以为相关领域的研究提供实验依据。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67" b="14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用于产生波浪的机械设备，通常由电机、传动装置和造波板组成。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造浪机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一种特殊设计的板，当受到机械或气压作用时，能够产生波浪。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造波板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造浪设备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用于提供水流，通过管道系统将水流输送到造浪设备中。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用于输送水流的管路系统，通常由PVC或不锈钢等材料制成。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水泵与管道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用于集成和控制实验设备的柜子，包括电源开关、控制按钮和仪表等。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用于监测实验过程中的各种参数，如水位、流量和温度等。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6278" b="1627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用于实验的清水，要求水质清澈、无杂质。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用于模拟海洋环境，根据实验需求配置不同浓度的盐水。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实验用水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实验步骤与操作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https://d.book118.com/235243124202011044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2024-09-06T23:53:41.066</cp:lastPrinted>
  <dcterms:created xsi:type="dcterms:W3CDTF">2024-09-06T15:53:41Z</dcterms:created>
  <dcterms:modified xsi:type="dcterms:W3CDTF">2024-09-06T15:53:42Z</dcterms:modified>
</cp:coreProperties>
</file>