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9766B-3C1B-4269-BEF5-FA84F1966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18558-F0DD-4736-8195-7727237F3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12F9C-7C4B-4B67-88E6-4B3124EF7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50803-9899-4634-865A-60735E50E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E9CFFA-44C7-4619-BF32-77046D5E3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D39EDC-4024-4B6D-A140-4E518AFDE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1A862A-B1F4-4F56-87CA-B9225A7C1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C0F22-703F-4AD5-BC08-714A5C289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535D7-1E7A-41AC-86F7-C34122A7F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35A4B-175F-460C-A401-2DCF4E39F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63185-B0DD-44D0-98D1-52B9BF7F8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441230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胰腺癌保守护理查房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保守护理在胰腺癌中的应用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胰腺癌患者的营养护理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胰腺癌患者的康复护理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胰腺癌的定义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胰腺癌的恶性程度较高，进展迅速，预后较差。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胰腺癌是一种发生在胰腺上皮组织的恶性肿瘤，是消化系统常见的恶性肿瘤之一。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83" r="11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长期吸烟、饮酒、不良饮食习惯等生活习惯会增加患胰腺癌的风险。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遗传因素、慢性胰腺炎、糖尿病等也可能与胰腺癌的发生有关。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胰腺癌的病因和风险因素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胰腺癌的症状和诊断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早期胰腺癌症状不明显，随着病情发展可能出现上腹部疼痛、饱胀不适、食欲下降、消瘦、黄疸等症状。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诊断胰腺癌需要进行影像学检查和病理学检查，常用的影像学检查方法包括超声、CT和MRI等，病理学检查需要通过穿刺活检或手术切除标本进行。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保守护理在胰腺癌中的应用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48" r="307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保守护理是指在不进行手术或放化疗的情况下，通过非侵入性的方法来管理和缓解疾病的过程。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保守护理定义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保守护理的原则是以患者为中心，尊重患者的自主选择，提供个体化的护理方案，同时注重生活质量与心理支持。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保守护理的定义和原则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胰腺癌保守护理的目标是减轻患者痛苦，控制病情进展，提高生活质量，并尽可能延长生存期。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策略包括提供疼痛管理、营养支持、心理辅导和症状控制等方面的护理。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88" r="12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胰腺癌保守护理的目标和策略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092" b="1009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采用非药物和药物的方法来减轻患者的疼痛，如物理治疗、按摩、放松技巧和适当的药物治疗。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评估患者的营养状况，提供个体化的饮食建议和必要的营养补充，以维持良好的营养状况。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提供心理支持和辅导，帮助患者应对疾病带来的心理压力和焦虑，促进心理健康。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针对胰腺癌可能出现的恶心、呕吐、食欲不振等症状，采取有效的控制措施，提高患者的生活质量。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症状控制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保守护理在胰腺癌中的实践方法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胰腺癌患者的心理护理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https://d.book118.com/235244123014011042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2024-09-03T01:10:09.789</cp:lastPrinted>
  <dcterms:created xsi:type="dcterms:W3CDTF">2024-09-02T17:10:09Z</dcterms:created>
  <dcterms:modified xsi:type="dcterms:W3CDTF">2024-09-02T17:10:11Z</dcterms:modified>
</cp:coreProperties>
</file>