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EE9DEF-6EC7-479E-A081-20E286D4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A36C5-59A2-4E7D-86A2-EF90A684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EED24-F40D-451B-8460-1E5F0D23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26E1E-F924-4F40-88C1-5BC0891E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4C52C-F7E9-4E63-AFBA-135C8EF28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DB3C6-E1FB-4354-B416-B9D29B66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57166-F190-4EB4-A2CC-741E0E9B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86BF2-717B-433C-9F1A-1C70D15B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D778C-C46E-4FB4-9D4A-FA98989E6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C049B-42F0-4DAB-8710-A007880ED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36ADF-1D34-40AD-8A0B-7D067CC5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000042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保护理总结报告\n## 1.儿童保护的基本概念与意义\n### 1.1儿童保护的定义及其重要性\n### 1.2儿童保护的相关法律法规\n### 1.3儿童保护的社会意义和价值\n## 2.儿童保护的基本原则与方法\n### 2.1儿童保护的基本原则\n### 2.2儿童保护的具体方法\n### 2.3儿童保护的工作流程与技巧\n## 3.儿童保护的主要领域与任务\n### 3.1儿童身体健康保护\n### 3.2儿童心理健康保护\n### 3.3儿童教育与发展保护\n## 4.儿童保护的现实挑战与对策\n### 4.1儿童保护面临的现实挑战\n### 4.2应对儿童保护挑战的对策建议\n### 4.3儿童保护的未来发展趋势\n## 5.儿童保护的成功案例与启示\n### 5.1国内外儿童保护成功案例介绍\n### 5.2儿童保护成功案例的启示与借鉴\n### 5.3提高儿童保护效果的策略思考\n## 6.结论与展望\n### 6.1儿童保护工作的重要性和紧迫性\n### 6.2持续推进儿童保护工作的建议\n### 6.3儿童保护工作的未来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儿保护理总结报告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儿童保护的基本概念与意义</a:t>
            </a:r>
            <a:endParaRPr/>
          </a:p>
        </p:txBody>
      </p:sp>
      <p:sp>
        <p:nvSpPr>
          <p:cNvPr id="1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儿童保护是指针对儿童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身心健康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权益保障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的一系列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措施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身心健康：保障儿童生理和心理的健康，防止疾病、伤害和心理问题的发生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权益保障：维护儿童在法律、道德和社会方面的权益，确保儿童不受虐待、剥削和歧视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全面发展：促进儿童在身体、智力、情感、道德和社会方面的全面发展，培养合格的公民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儿童保护的重要性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儿童是国家的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未来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希望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，保障儿童权益是国家和社会的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根本责任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儿童保护有助于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儿童问题，提高儿童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生活质量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，促进儿童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儿童保护有助于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构建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和谐社会，提高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国家形象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全球合作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儿童保护的定义及其重要性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国家法律法规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儿童权利公约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》：国际公约，保障儿童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生存权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受保护权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未成年人保护法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》：国家法律，规定未成年人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义务教育法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》：国家法律，保障儿童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受教育权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各省、自治区、直辖市根据实际情况制定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地方性法规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儿童福利条例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地方法规与国家法律法规相衔接，保障儿童保护工作的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顺利实施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儿童保护的相关法律法规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儿童保护的社会意义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国民素质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和谐社会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儿童保护的价值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儿童保护有助于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最大利益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儿童保护有助于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社会福利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儿童保护有助于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文明进步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全球合作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儿童保护的社会意义和价值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儿童保护的基本原则与方法</a:t>
            </a:r>
            <a:endParaRPr/>
          </a:p>
        </p:txBody>
      </p:sp>
      <p:sp>
        <p:nvSpPr>
          <p:cNvPr id="2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4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45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46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47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49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儿童优先原则：在儿童保护工作中，优先考虑儿童的需求和利益，保障儿童权益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尊重儿童原则：尊重儿童的人格、尊严和自主，保障儿童的全面发展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全面保护原则：对儿童进行全面、系统的保护，包括身心健康、权益保障和全面发展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56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共同参与原则：政府、家庭、学校和社会共同参与儿童保护工作，形成合力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儿童保护的基本原则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儿童保护的具体方法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61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：制定和完善儿童保护法律法规，为儿童保护工作提供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法律保障</a:t>
                </a:r>
                <a:endParaRPr/>
              </a:p>
            </p:txBody>
          </p:sp>
          <p:cxnSp>
            <p:nvCxnSpPr>
              <p:cNvPr id="26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6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：制定和实施儿童保护政策，为儿童保护工作提供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政策支持</a:t>
                </a:r>
                <a:endParaRPr/>
              </a:p>
            </p:txBody>
          </p:sp>
        </p:grpSp>
        <p:grpSp>
          <p:nvGrpSpPr>
            <p:cNvPr id="271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：加强儿童教育，提高儿童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抵御风险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的能力</a:t>
                </a:r>
                <a:endParaRPr/>
              </a:p>
            </p:txBody>
          </p:sp>
        </p:grpSp>
        <p:grpSp>
          <p:nvGrpSpPr>
            <p:cNvPr id="276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社会保障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：建立健全儿童社会保障体系，为儿童提供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基本生活保障</a:t>
                </a:r>
                <a:endParaRPr/>
              </a:p>
            </p:txBody>
          </p:sp>
        </p:grpSp>
        <p:grpSp>
          <p:nvGrpSpPr>
            <p:cNvPr id="281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4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：加强国际交流与合作，共同应对儿童保护领域的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工作流程</a:t>
                </a:r>
                <a:endParaRPr/>
              </a:p>
            </p:txBody>
          </p:sp>
          <p:sp>
            <p:nvSpPr>
              <p:cNvPr id="2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：评估儿童的需求和风险，制定保护计划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：针对儿童的需求和风险，采取相应的保护措施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：监测儿童保护工作的效果，调整保护计划</a:t>
                </a:r>
                <a:endParaRPr/>
              </a:p>
            </p:txBody>
          </p:sp>
        </p:grpSp>
        <p:grpSp>
          <p:nvGrpSpPr>
            <p:cNvPr id="2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工作技巧</a:t>
                </a:r>
                <a:endParaRPr/>
              </a:p>
            </p:txBody>
          </p:sp>
          <p:sp>
            <p:nvSpPr>
              <p:cNvPr id="2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：与儿童、家长和其他利益相关者建立良好的沟通渠道，了解儿童的需求和问题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：协调政府、家庭、学校和社会各方面的资源，形成儿童保护工作的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，提高儿童保护工作的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  <p:sp>
            <p:nvSpPr>
              <p:cNvPr id="2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儿童保护的工作流程与技巧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儿童保护的主要领域与任务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儿童身体健康保护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预防疾病：加强儿童预防接种，降低儿童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患病率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食品安全：保障儿童食品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，防止食物中毒等事件发生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营养健康：关注儿童营养状况，提高儿童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身体素质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心理辅导：为儿童提供心理辅导，帮助儿童建立自信和应对压力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情绪管理：教育儿童合理表达和调节情绪，预防心理问题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心理健康：关注儿童心理健康状况，提高儿童心理素质和抗压能力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儿童心理健康保护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教育权益：保障儿童受教育权，提高儿童教育水平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教育质量：关注儿童教育质量，提高儿童学习能力和综合素质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5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6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全面发展：促进儿童在身体、智力、情感、道德和社会等方面的全面发展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儿童教育与发展保护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https://d.book118.com/235300004221011110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儿保护理总结报告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2024-09-16T00:00:05.202</cp:lastPrinted>
  <dcterms:created xsi:type="dcterms:W3CDTF">2024-09-15T16:00:05Z</dcterms:created>
  <dcterms:modified xsi:type="dcterms:W3CDTF">2024-09-15T16:00:07Z</dcterms:modified>
</cp:coreProperties>
</file>